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60" r:id="rId5"/>
    <p:sldId id="261" r:id="rId6"/>
    <p:sldId id="269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75" r:id="rId15"/>
    <p:sldId id="272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745A4-F251-4437-8FC0-23ED25611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33A0-3A7A-4E91-A8A5-29E75DB98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1F59F-56A0-4F31-970C-84387B1766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D9659-A531-461E-8F85-15F83DBD8C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70D84-DB44-4666-8038-6706EC8B7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18698-2A70-48DF-8A71-9A2819834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E6F60-B407-401C-9F9D-FE371286F2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2A241-8211-4F34-A14E-7CE3C3B3B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39DD5-D46F-4CAB-BB0C-CB69E372F5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F1C27-A1A3-4300-892F-2719E65C48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3A3F-A7C3-4E18-8739-661044DA47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26F7CC-E82A-446A-83FE-90064EAB0B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nechaeva.blogspot.com/" TargetMode="External"/><Relationship Id="rId2" Type="http://schemas.openxmlformats.org/officeDocument/2006/relationships/hyperlink" Target="http://nixsolution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lorien@nixsolution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t-1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450057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ЛОВУШКИ ЗАКАЗНОГО ТЕСТИРОВАНИЯ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14351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Юлия Нечаева, </a:t>
            </a:r>
            <a:r>
              <a:rPr lang="en-US" sz="3200" dirty="0" smtClean="0">
                <a:solidFill>
                  <a:schemeClr val="bg1"/>
                </a:solidFill>
              </a:rPr>
              <a:t>NIX Solutions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Харьков, Украина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7643866" cy="1143000"/>
          </a:xfrm>
          <a:noFill/>
          <a:ln/>
        </p:spPr>
        <p:txBody>
          <a:bodyPr/>
          <a:lstStyle/>
          <a:p>
            <a:pPr algn="l"/>
            <a:r>
              <a:rPr lang="ru-RU" sz="4000" b="1" dirty="0"/>
              <a:t>Стереотип 2: Лень. Причины.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42910" y="1857364"/>
            <a:ext cx="64801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Заказчику не хватает: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Понимания ситуации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Прозрачности процесса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Уверенности в результате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643182"/>
            <a:ext cx="8215338" cy="120032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ДАЙТЕ ЕМУ ЭТО!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ru-RU" sz="4000" b="1" dirty="0"/>
              <a:t>Стереотип 2: Лень. Рецепты.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64396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КОМАНДЕ ТЕСТИРОВАНИЯ: </a:t>
            </a:r>
            <a:endParaRPr lang="ru-RU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Тест-план и тестовую стратегию ВСЕГДА писать и утверждать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Выделять ответственного за бизнес-область со стороны заказчика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ВСЕГДА записывать сценарии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Предупреждать заказчика о рисках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8596" y="4286256"/>
            <a:ext cx="792003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ЗАКАЗЧИКУ:</a:t>
            </a:r>
            <a:endParaRPr lang="ru-RU" sz="2400" dirty="0"/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Требовать и утверждать тест-план и тестовую стратегию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Выделять ответственного за бизнес-область со своей стороны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Стереотип </a:t>
            </a:r>
            <a:r>
              <a:rPr lang="ru-RU" sz="4000" b="1" dirty="0"/>
              <a:t>3: Тупость.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57158" y="1142984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КОМАНДА ТЕСТИРОВАНИЯ: </a:t>
            </a:r>
            <a:r>
              <a:rPr lang="ru-RU" sz="3200" dirty="0"/>
              <a:t>«Да у нас специалисты высокого класса!»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7158" y="4000504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ЗАКАЗЧИК: </a:t>
            </a:r>
            <a:r>
              <a:rPr lang="ru-RU" sz="3200" dirty="0"/>
              <a:t>«Ага, высококлассные </a:t>
            </a:r>
            <a:r>
              <a:rPr lang="ru-RU" sz="3200" dirty="0" err="1"/>
              <a:t>маускликеры</a:t>
            </a:r>
            <a:r>
              <a:rPr lang="ru-RU" sz="3200" dirty="0"/>
              <a:t>»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7158" y="2476493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КОМАНДА ТЕСТИРОВАНИЯ: </a:t>
            </a:r>
            <a:r>
              <a:rPr lang="ru-RU" sz="3200" dirty="0"/>
              <a:t>«Мы сможем это сделать хорошо»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7158" y="5143512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ЗАКАЗЧИК: </a:t>
            </a:r>
            <a:r>
              <a:rPr lang="ru-RU" sz="3200" dirty="0"/>
              <a:t>«А покажите-ка мне сертификаты»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42910" y="1214422"/>
            <a:ext cx="8385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Команда тестирования </a:t>
            </a:r>
            <a:r>
              <a:rPr lang="ru-RU" sz="2400" dirty="0" smtClean="0"/>
              <a:t>ОБЪЯСНЯЕТ:</a:t>
            </a:r>
            <a:endParaRPr lang="ru-RU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 Для тестирования этой области нужен отдельный специалист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1472" y="4479770"/>
            <a:ext cx="648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Заказчик: </a:t>
            </a:r>
            <a:r>
              <a:rPr lang="ru-RU" sz="2400" dirty="0" smtClean="0"/>
              <a:t>НЕ ПОНИМАЕТ, </a:t>
            </a:r>
            <a:r>
              <a:rPr lang="ru-RU" sz="2400" dirty="0"/>
              <a:t>зачем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42910" y="2643182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- У нас нет сертификатов, у нас есть опыт и навыки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1472" y="5072074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Заказчик: </a:t>
            </a:r>
            <a:r>
              <a:rPr lang="ru-RU" sz="2400" dirty="0" smtClean="0"/>
              <a:t>НЕ ПРИНИМАЕТ АРГУМЕНТЫ</a:t>
            </a:r>
            <a:endParaRPr lang="ru-RU" sz="24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Стереотип </a:t>
            </a:r>
            <a:r>
              <a:rPr lang="ru-RU" sz="4000" b="1" dirty="0"/>
              <a:t>3: Тупость.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64801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Заказчику не хватает: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Понимания ситуации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Прозрачности процесса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Уверенности в результате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429684" cy="1143000"/>
          </a:xfrm>
        </p:spPr>
        <p:txBody>
          <a:bodyPr/>
          <a:lstStyle/>
          <a:p>
            <a:pPr algn="l"/>
            <a:r>
              <a:rPr lang="ru-RU" sz="4000" b="1" dirty="0" smtClean="0"/>
              <a:t>Стереотип </a:t>
            </a:r>
            <a:r>
              <a:rPr lang="ru-RU" sz="4000" b="1" dirty="0"/>
              <a:t>3: Тупость</a:t>
            </a:r>
            <a:r>
              <a:rPr lang="ru-RU" sz="4000" b="1" dirty="0" smtClean="0"/>
              <a:t>. Причины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643182"/>
            <a:ext cx="8215338" cy="120032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ДАЙТЕ ЕМУ ЭТО!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472" y="1357298"/>
            <a:ext cx="712787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КОМАНДЕ ТЕСТИРОВАНИЯ: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 smtClean="0"/>
              <a:t>Создавать </a:t>
            </a:r>
            <a:r>
              <a:rPr lang="ru-RU" sz="2400" dirty="0"/>
              <a:t>артефакты тестирования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Объяснять важность ручного тестирования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Иметь </a:t>
            </a:r>
            <a:r>
              <a:rPr lang="ru-RU" sz="2400" dirty="0" err="1"/>
              <a:t>портфолио</a:t>
            </a:r>
            <a:endParaRPr lang="ru-RU" sz="240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1472" y="3786190"/>
            <a:ext cx="792162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ЗАКАЗЧИКУ: </a:t>
            </a:r>
            <a:endParaRPr lang="ru-RU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Просить аргументацию выбора специалистов именно такого уровня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Объяснять требование специалистов именно такого уровня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Переплачивать не запрещается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429684" cy="1143000"/>
          </a:xfrm>
        </p:spPr>
        <p:txBody>
          <a:bodyPr/>
          <a:lstStyle/>
          <a:p>
            <a:pPr algn="l"/>
            <a:r>
              <a:rPr lang="ru-RU" sz="4000" b="1" dirty="0" smtClean="0"/>
              <a:t>Стереотип </a:t>
            </a:r>
            <a:r>
              <a:rPr lang="ru-RU" sz="4000" b="1" dirty="0"/>
              <a:t>3: Тупость</a:t>
            </a:r>
            <a:r>
              <a:rPr lang="ru-RU" sz="4000" b="1" dirty="0" smtClean="0"/>
              <a:t>. Рецепты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t-vverh_nogam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593093"/>
            <a:ext cx="9144000" cy="6264907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l"/>
            <a:r>
              <a:rPr lang="ru-RU" sz="4000" b="1" dirty="0"/>
              <a:t>Стереотипы: Корни.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57174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Понимание + Прозрачность + Уверенность </a:t>
            </a:r>
            <a:endParaRPr lang="ru-RU" sz="3200" dirty="0" smtClean="0"/>
          </a:p>
          <a:p>
            <a:pPr algn="ctr">
              <a:spcBef>
                <a:spcPct val="50000"/>
              </a:spcBef>
            </a:pPr>
            <a:r>
              <a:rPr lang="ru-RU" sz="3200" dirty="0" smtClean="0"/>
              <a:t>= </a:t>
            </a:r>
            <a:r>
              <a:rPr lang="ru-RU" sz="3200" dirty="0"/>
              <a:t>Доверие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3t-vverh_nogam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64907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l"/>
            <a:r>
              <a:rPr lang="ru-RU" sz="4000" b="1" dirty="0"/>
              <a:t>Уход от стереотипов.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2457450" y="-1006475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>
                <a:ea typeface="Times New Roman" pitchFamily="18" charset="0"/>
                <a:cs typeface="Arial" charset="0"/>
              </a:rPr>
              <a:t>Бизнес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1357290" y="5357826"/>
            <a:ext cx="2443144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dirty="0">
                <a:ea typeface="Times New Roman" pitchFamily="18" charset="0"/>
                <a:cs typeface="Arial" charset="0"/>
              </a:rPr>
              <a:t>Пользователи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215074" y="5358619"/>
            <a:ext cx="15001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dirty="0" smtClean="0">
                <a:ea typeface="Times New Roman" pitchFamily="18" charset="0"/>
                <a:cs typeface="Arial" charset="0"/>
              </a:rPr>
              <a:t>Команда</a:t>
            </a:r>
            <a:endParaRPr lang="ru-RU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514350" y="-1166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514350" y="-1166813"/>
            <a:ext cx="1841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514350" y="-388938"/>
            <a:ext cx="1841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514350" y="448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14350" y="8024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714612" y="1928802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dirty="0"/>
              <a:t>Бизнес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2466008" y="2357430"/>
            <a:ext cx="4392008" cy="2714644"/>
          </a:xfrm>
          <a:prstGeom prst="triangl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13"/>
          <p:cNvGrpSpPr>
            <a:grpSpLocks noChangeAspect="1"/>
          </p:cNvGrpSpPr>
          <p:nvPr/>
        </p:nvGrpSpPr>
        <p:grpSpPr bwMode="auto">
          <a:xfrm>
            <a:off x="7841286" y="4607728"/>
            <a:ext cx="1302714" cy="1285883"/>
            <a:chOff x="3107" y="2160"/>
            <a:chExt cx="1161" cy="1146"/>
          </a:xfrm>
        </p:grpSpPr>
        <p:sp>
          <p:nvSpPr>
            <p:cNvPr id="3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107" y="2160"/>
              <a:ext cx="1161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112" y="2167"/>
              <a:ext cx="1128" cy="879"/>
            </a:xfrm>
            <a:custGeom>
              <a:avLst/>
              <a:gdLst/>
              <a:ahLst/>
              <a:cxnLst>
                <a:cxn ang="0">
                  <a:pos x="2027" y="226"/>
                </a:cxn>
                <a:cxn ang="0">
                  <a:pos x="1985" y="177"/>
                </a:cxn>
                <a:cxn ang="0">
                  <a:pos x="1940" y="135"/>
                </a:cxn>
                <a:cxn ang="0">
                  <a:pos x="1891" y="98"/>
                </a:cxn>
                <a:cxn ang="0">
                  <a:pos x="1842" y="67"/>
                </a:cxn>
                <a:cxn ang="0">
                  <a:pos x="1789" y="41"/>
                </a:cxn>
                <a:cxn ang="0">
                  <a:pos x="1735" y="22"/>
                </a:cxn>
                <a:cxn ang="0">
                  <a:pos x="1677" y="8"/>
                </a:cxn>
                <a:cxn ang="0">
                  <a:pos x="1623" y="1"/>
                </a:cxn>
                <a:cxn ang="0">
                  <a:pos x="1571" y="0"/>
                </a:cxn>
                <a:cxn ang="0">
                  <a:pos x="1521" y="6"/>
                </a:cxn>
                <a:cxn ang="0">
                  <a:pos x="1471" y="16"/>
                </a:cxn>
                <a:cxn ang="0">
                  <a:pos x="1422" y="33"/>
                </a:cxn>
                <a:cxn ang="0">
                  <a:pos x="1372" y="56"/>
                </a:cxn>
                <a:cxn ang="0">
                  <a:pos x="1324" y="85"/>
                </a:cxn>
                <a:cxn ang="0">
                  <a:pos x="1275" y="120"/>
                </a:cxn>
                <a:cxn ang="0">
                  <a:pos x="1828" y="167"/>
                </a:cxn>
                <a:cxn ang="0">
                  <a:pos x="546" y="1429"/>
                </a:cxn>
                <a:cxn ang="0">
                  <a:pos x="474" y="759"/>
                </a:cxn>
                <a:cxn ang="0">
                  <a:pos x="438" y="755"/>
                </a:cxn>
                <a:cxn ang="0">
                  <a:pos x="400" y="753"/>
                </a:cxn>
                <a:cxn ang="0">
                  <a:pos x="360" y="753"/>
                </a:cxn>
                <a:cxn ang="0">
                  <a:pos x="318" y="753"/>
                </a:cxn>
                <a:cxn ang="0">
                  <a:pos x="273" y="757"/>
                </a:cxn>
                <a:cxn ang="0">
                  <a:pos x="227" y="762"/>
                </a:cxn>
                <a:cxn ang="0">
                  <a:pos x="178" y="770"/>
                </a:cxn>
                <a:cxn ang="0">
                  <a:pos x="133" y="782"/>
                </a:cxn>
                <a:cxn ang="0">
                  <a:pos x="99" y="796"/>
                </a:cxn>
                <a:cxn ang="0">
                  <a:pos x="70" y="815"/>
                </a:cxn>
                <a:cxn ang="0">
                  <a:pos x="46" y="838"/>
                </a:cxn>
                <a:cxn ang="0">
                  <a:pos x="24" y="875"/>
                </a:cxn>
                <a:cxn ang="0">
                  <a:pos x="6" y="928"/>
                </a:cxn>
                <a:cxn ang="0">
                  <a:pos x="0" y="989"/>
                </a:cxn>
                <a:cxn ang="0">
                  <a:pos x="4" y="1057"/>
                </a:cxn>
                <a:cxn ang="0">
                  <a:pos x="17" y="1129"/>
                </a:cxn>
                <a:cxn ang="0">
                  <a:pos x="38" y="1202"/>
                </a:cxn>
                <a:cxn ang="0">
                  <a:pos x="66" y="1278"/>
                </a:cxn>
                <a:cxn ang="0">
                  <a:pos x="102" y="1358"/>
                </a:cxn>
                <a:cxn ang="0">
                  <a:pos x="142" y="1437"/>
                </a:cxn>
                <a:cxn ang="0">
                  <a:pos x="189" y="1518"/>
                </a:cxn>
                <a:cxn ang="0">
                  <a:pos x="242" y="1598"/>
                </a:cxn>
                <a:cxn ang="0">
                  <a:pos x="299" y="1677"/>
                </a:cxn>
                <a:cxn ang="0">
                  <a:pos x="324" y="1478"/>
                </a:cxn>
                <a:cxn ang="0">
                  <a:pos x="2118" y="1757"/>
                </a:cxn>
                <a:cxn ang="0">
                  <a:pos x="2147" y="1688"/>
                </a:cxn>
                <a:cxn ang="0">
                  <a:pos x="2174" y="1615"/>
                </a:cxn>
                <a:cxn ang="0">
                  <a:pos x="2196" y="1536"/>
                </a:cxn>
                <a:cxn ang="0">
                  <a:pos x="2214" y="1452"/>
                </a:cxn>
                <a:cxn ang="0">
                  <a:pos x="2243" y="1260"/>
                </a:cxn>
                <a:cxn ang="0">
                  <a:pos x="2255" y="1078"/>
                </a:cxn>
                <a:cxn ang="0">
                  <a:pos x="2253" y="907"/>
                </a:cxn>
                <a:cxn ang="0">
                  <a:pos x="2237" y="750"/>
                </a:cxn>
                <a:cxn ang="0">
                  <a:pos x="2207" y="603"/>
                </a:cxn>
                <a:cxn ang="0">
                  <a:pos x="2166" y="472"/>
                </a:cxn>
                <a:cxn ang="0">
                  <a:pos x="2111" y="355"/>
                </a:cxn>
                <a:cxn ang="0">
                  <a:pos x="2047" y="252"/>
                </a:cxn>
              </a:cxnLst>
              <a:rect l="0" t="0" r="r" b="b"/>
              <a:pathLst>
                <a:path w="2257" h="1757">
                  <a:moveTo>
                    <a:pt x="2047" y="252"/>
                  </a:moveTo>
                  <a:lnTo>
                    <a:pt x="2027" y="226"/>
                  </a:lnTo>
                  <a:lnTo>
                    <a:pt x="2007" y="201"/>
                  </a:lnTo>
                  <a:lnTo>
                    <a:pt x="1985" y="177"/>
                  </a:lnTo>
                  <a:lnTo>
                    <a:pt x="1963" y="155"/>
                  </a:lnTo>
                  <a:lnTo>
                    <a:pt x="1940" y="135"/>
                  </a:lnTo>
                  <a:lnTo>
                    <a:pt x="1916" y="116"/>
                  </a:lnTo>
                  <a:lnTo>
                    <a:pt x="1891" y="98"/>
                  </a:lnTo>
                  <a:lnTo>
                    <a:pt x="1867" y="82"/>
                  </a:lnTo>
                  <a:lnTo>
                    <a:pt x="1842" y="67"/>
                  </a:lnTo>
                  <a:lnTo>
                    <a:pt x="1815" y="53"/>
                  </a:lnTo>
                  <a:lnTo>
                    <a:pt x="1789" y="41"/>
                  </a:lnTo>
                  <a:lnTo>
                    <a:pt x="1762" y="30"/>
                  </a:lnTo>
                  <a:lnTo>
                    <a:pt x="1735" y="22"/>
                  </a:lnTo>
                  <a:lnTo>
                    <a:pt x="1706" y="14"/>
                  </a:lnTo>
                  <a:lnTo>
                    <a:pt x="1677" y="8"/>
                  </a:lnTo>
                  <a:lnTo>
                    <a:pt x="1648" y="3"/>
                  </a:lnTo>
                  <a:lnTo>
                    <a:pt x="1623" y="1"/>
                  </a:lnTo>
                  <a:lnTo>
                    <a:pt x="1597" y="0"/>
                  </a:lnTo>
                  <a:lnTo>
                    <a:pt x="1571" y="0"/>
                  </a:lnTo>
                  <a:lnTo>
                    <a:pt x="1546" y="2"/>
                  </a:lnTo>
                  <a:lnTo>
                    <a:pt x="1521" y="6"/>
                  </a:lnTo>
                  <a:lnTo>
                    <a:pt x="1495" y="10"/>
                  </a:lnTo>
                  <a:lnTo>
                    <a:pt x="1471" y="16"/>
                  </a:lnTo>
                  <a:lnTo>
                    <a:pt x="1446" y="24"/>
                  </a:lnTo>
                  <a:lnTo>
                    <a:pt x="1422" y="33"/>
                  </a:lnTo>
                  <a:lnTo>
                    <a:pt x="1396" y="44"/>
                  </a:lnTo>
                  <a:lnTo>
                    <a:pt x="1372" y="56"/>
                  </a:lnTo>
                  <a:lnTo>
                    <a:pt x="1348" y="69"/>
                  </a:lnTo>
                  <a:lnTo>
                    <a:pt x="1324" y="85"/>
                  </a:lnTo>
                  <a:lnTo>
                    <a:pt x="1299" y="101"/>
                  </a:lnTo>
                  <a:lnTo>
                    <a:pt x="1275" y="120"/>
                  </a:lnTo>
                  <a:lnTo>
                    <a:pt x="1251" y="139"/>
                  </a:lnTo>
                  <a:lnTo>
                    <a:pt x="1828" y="167"/>
                  </a:lnTo>
                  <a:lnTo>
                    <a:pt x="1838" y="1287"/>
                  </a:lnTo>
                  <a:lnTo>
                    <a:pt x="546" y="1429"/>
                  </a:lnTo>
                  <a:lnTo>
                    <a:pt x="491" y="761"/>
                  </a:lnTo>
                  <a:lnTo>
                    <a:pt x="474" y="759"/>
                  </a:lnTo>
                  <a:lnTo>
                    <a:pt x="456" y="758"/>
                  </a:lnTo>
                  <a:lnTo>
                    <a:pt x="438" y="755"/>
                  </a:lnTo>
                  <a:lnTo>
                    <a:pt x="419" y="754"/>
                  </a:lnTo>
                  <a:lnTo>
                    <a:pt x="400" y="753"/>
                  </a:lnTo>
                  <a:lnTo>
                    <a:pt x="380" y="753"/>
                  </a:lnTo>
                  <a:lnTo>
                    <a:pt x="360" y="753"/>
                  </a:lnTo>
                  <a:lnTo>
                    <a:pt x="339" y="753"/>
                  </a:lnTo>
                  <a:lnTo>
                    <a:pt x="318" y="753"/>
                  </a:lnTo>
                  <a:lnTo>
                    <a:pt x="296" y="754"/>
                  </a:lnTo>
                  <a:lnTo>
                    <a:pt x="273" y="757"/>
                  </a:lnTo>
                  <a:lnTo>
                    <a:pt x="250" y="759"/>
                  </a:lnTo>
                  <a:lnTo>
                    <a:pt x="227" y="762"/>
                  </a:lnTo>
                  <a:lnTo>
                    <a:pt x="203" y="766"/>
                  </a:lnTo>
                  <a:lnTo>
                    <a:pt x="178" y="770"/>
                  </a:lnTo>
                  <a:lnTo>
                    <a:pt x="152" y="776"/>
                  </a:lnTo>
                  <a:lnTo>
                    <a:pt x="133" y="782"/>
                  </a:lnTo>
                  <a:lnTo>
                    <a:pt x="115" y="788"/>
                  </a:lnTo>
                  <a:lnTo>
                    <a:pt x="99" y="796"/>
                  </a:lnTo>
                  <a:lnTo>
                    <a:pt x="84" y="805"/>
                  </a:lnTo>
                  <a:lnTo>
                    <a:pt x="70" y="815"/>
                  </a:lnTo>
                  <a:lnTo>
                    <a:pt x="58" y="827"/>
                  </a:lnTo>
                  <a:lnTo>
                    <a:pt x="46" y="838"/>
                  </a:lnTo>
                  <a:lnTo>
                    <a:pt x="37" y="852"/>
                  </a:lnTo>
                  <a:lnTo>
                    <a:pt x="24" y="875"/>
                  </a:lnTo>
                  <a:lnTo>
                    <a:pt x="14" y="900"/>
                  </a:lnTo>
                  <a:lnTo>
                    <a:pt x="6" y="928"/>
                  </a:lnTo>
                  <a:lnTo>
                    <a:pt x="1" y="958"/>
                  </a:lnTo>
                  <a:lnTo>
                    <a:pt x="0" y="989"/>
                  </a:lnTo>
                  <a:lnTo>
                    <a:pt x="0" y="1023"/>
                  </a:lnTo>
                  <a:lnTo>
                    <a:pt x="4" y="1057"/>
                  </a:lnTo>
                  <a:lnTo>
                    <a:pt x="9" y="1093"/>
                  </a:lnTo>
                  <a:lnTo>
                    <a:pt x="17" y="1129"/>
                  </a:lnTo>
                  <a:lnTo>
                    <a:pt x="27" y="1164"/>
                  </a:lnTo>
                  <a:lnTo>
                    <a:pt x="38" y="1202"/>
                  </a:lnTo>
                  <a:lnTo>
                    <a:pt x="51" y="1240"/>
                  </a:lnTo>
                  <a:lnTo>
                    <a:pt x="66" y="1278"/>
                  </a:lnTo>
                  <a:lnTo>
                    <a:pt x="83" y="1317"/>
                  </a:lnTo>
                  <a:lnTo>
                    <a:pt x="102" y="1358"/>
                  </a:lnTo>
                  <a:lnTo>
                    <a:pt x="121" y="1397"/>
                  </a:lnTo>
                  <a:lnTo>
                    <a:pt x="142" y="1437"/>
                  </a:lnTo>
                  <a:lnTo>
                    <a:pt x="165" y="1478"/>
                  </a:lnTo>
                  <a:lnTo>
                    <a:pt x="189" y="1518"/>
                  </a:lnTo>
                  <a:lnTo>
                    <a:pt x="214" y="1558"/>
                  </a:lnTo>
                  <a:lnTo>
                    <a:pt x="242" y="1598"/>
                  </a:lnTo>
                  <a:lnTo>
                    <a:pt x="270" y="1638"/>
                  </a:lnTo>
                  <a:lnTo>
                    <a:pt x="299" y="1677"/>
                  </a:lnTo>
                  <a:lnTo>
                    <a:pt x="328" y="1715"/>
                  </a:lnTo>
                  <a:lnTo>
                    <a:pt x="324" y="1478"/>
                  </a:lnTo>
                  <a:lnTo>
                    <a:pt x="2080" y="1426"/>
                  </a:lnTo>
                  <a:lnTo>
                    <a:pt x="2118" y="1757"/>
                  </a:lnTo>
                  <a:lnTo>
                    <a:pt x="2133" y="1724"/>
                  </a:lnTo>
                  <a:lnTo>
                    <a:pt x="2147" y="1688"/>
                  </a:lnTo>
                  <a:lnTo>
                    <a:pt x="2161" y="1653"/>
                  </a:lnTo>
                  <a:lnTo>
                    <a:pt x="2174" y="1615"/>
                  </a:lnTo>
                  <a:lnTo>
                    <a:pt x="2185" y="1575"/>
                  </a:lnTo>
                  <a:lnTo>
                    <a:pt x="2196" y="1536"/>
                  </a:lnTo>
                  <a:lnTo>
                    <a:pt x="2205" y="1495"/>
                  </a:lnTo>
                  <a:lnTo>
                    <a:pt x="2214" y="1452"/>
                  </a:lnTo>
                  <a:lnTo>
                    <a:pt x="2230" y="1355"/>
                  </a:lnTo>
                  <a:lnTo>
                    <a:pt x="2243" y="1260"/>
                  </a:lnTo>
                  <a:lnTo>
                    <a:pt x="2251" y="1168"/>
                  </a:lnTo>
                  <a:lnTo>
                    <a:pt x="2255" y="1078"/>
                  </a:lnTo>
                  <a:lnTo>
                    <a:pt x="2257" y="991"/>
                  </a:lnTo>
                  <a:lnTo>
                    <a:pt x="2253" y="907"/>
                  </a:lnTo>
                  <a:lnTo>
                    <a:pt x="2247" y="827"/>
                  </a:lnTo>
                  <a:lnTo>
                    <a:pt x="2237" y="750"/>
                  </a:lnTo>
                  <a:lnTo>
                    <a:pt x="2224" y="675"/>
                  </a:lnTo>
                  <a:lnTo>
                    <a:pt x="2207" y="603"/>
                  </a:lnTo>
                  <a:lnTo>
                    <a:pt x="2187" y="535"/>
                  </a:lnTo>
                  <a:lnTo>
                    <a:pt x="2166" y="472"/>
                  </a:lnTo>
                  <a:lnTo>
                    <a:pt x="2140" y="411"/>
                  </a:lnTo>
                  <a:lnTo>
                    <a:pt x="2111" y="355"/>
                  </a:lnTo>
                  <a:lnTo>
                    <a:pt x="2080" y="302"/>
                  </a:lnTo>
                  <a:lnTo>
                    <a:pt x="2047" y="2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383" y="2261"/>
              <a:ext cx="621" cy="592"/>
            </a:xfrm>
            <a:custGeom>
              <a:avLst/>
              <a:gdLst/>
              <a:ahLst/>
              <a:cxnLst>
                <a:cxn ang="0">
                  <a:pos x="271" y="885"/>
                </a:cxn>
                <a:cxn ang="0">
                  <a:pos x="1100" y="919"/>
                </a:cxn>
                <a:cxn ang="0">
                  <a:pos x="1092" y="95"/>
                </a:cxn>
                <a:cxn ang="0">
                  <a:pos x="562" y="105"/>
                </a:cxn>
                <a:cxn ang="0">
                  <a:pos x="573" y="90"/>
                </a:cxn>
                <a:cxn ang="0">
                  <a:pos x="585" y="76"/>
                </a:cxn>
                <a:cxn ang="0">
                  <a:pos x="595" y="62"/>
                </a:cxn>
                <a:cxn ang="0">
                  <a:pos x="607" y="49"/>
                </a:cxn>
                <a:cxn ang="0">
                  <a:pos x="618" y="37"/>
                </a:cxn>
                <a:cxn ang="0">
                  <a:pos x="630" y="24"/>
                </a:cxn>
                <a:cxn ang="0">
                  <a:pos x="641" y="11"/>
                </a:cxn>
                <a:cxn ang="0">
                  <a:pos x="653" y="0"/>
                </a:cxn>
                <a:cxn ang="0">
                  <a:pos x="1231" y="27"/>
                </a:cxn>
                <a:cxn ang="0">
                  <a:pos x="1241" y="1051"/>
                </a:cxn>
                <a:cxn ang="0">
                  <a:pos x="51" y="1183"/>
                </a:cxn>
                <a:cxn ang="0">
                  <a:pos x="0" y="579"/>
                </a:cxn>
                <a:cxn ang="0">
                  <a:pos x="17" y="581"/>
                </a:cxn>
                <a:cxn ang="0">
                  <a:pos x="33" y="582"/>
                </a:cxn>
                <a:cxn ang="0">
                  <a:pos x="51" y="585"/>
                </a:cxn>
                <a:cxn ang="0">
                  <a:pos x="67" y="586"/>
                </a:cxn>
                <a:cxn ang="0">
                  <a:pos x="82" y="587"/>
                </a:cxn>
                <a:cxn ang="0">
                  <a:pos x="98" y="587"/>
                </a:cxn>
                <a:cxn ang="0">
                  <a:pos x="113" y="587"/>
                </a:cxn>
                <a:cxn ang="0">
                  <a:pos x="128" y="586"/>
                </a:cxn>
                <a:cxn ang="0">
                  <a:pos x="128" y="880"/>
                </a:cxn>
                <a:cxn ang="0">
                  <a:pos x="271" y="885"/>
                </a:cxn>
                <a:cxn ang="0">
                  <a:pos x="228" y="988"/>
                </a:cxn>
                <a:cxn ang="0">
                  <a:pos x="222" y="984"/>
                </a:cxn>
                <a:cxn ang="0">
                  <a:pos x="215" y="982"/>
                </a:cxn>
                <a:cxn ang="0">
                  <a:pos x="208" y="981"/>
                </a:cxn>
                <a:cxn ang="0">
                  <a:pos x="201" y="980"/>
                </a:cxn>
                <a:cxn ang="0">
                  <a:pos x="192" y="981"/>
                </a:cxn>
                <a:cxn ang="0">
                  <a:pos x="184" y="983"/>
                </a:cxn>
                <a:cxn ang="0">
                  <a:pos x="176" y="988"/>
                </a:cxn>
                <a:cxn ang="0">
                  <a:pos x="170" y="994"/>
                </a:cxn>
                <a:cxn ang="0">
                  <a:pos x="165" y="999"/>
                </a:cxn>
                <a:cxn ang="0">
                  <a:pos x="160" y="1007"/>
                </a:cxn>
                <a:cxn ang="0">
                  <a:pos x="158" y="1016"/>
                </a:cxn>
                <a:cxn ang="0">
                  <a:pos x="157" y="1025"/>
                </a:cxn>
                <a:cxn ang="0">
                  <a:pos x="158" y="1034"/>
                </a:cxn>
                <a:cxn ang="0">
                  <a:pos x="160" y="1042"/>
                </a:cxn>
                <a:cxn ang="0">
                  <a:pos x="165" y="1050"/>
                </a:cxn>
                <a:cxn ang="0">
                  <a:pos x="170" y="1056"/>
                </a:cxn>
                <a:cxn ang="0">
                  <a:pos x="176" y="1062"/>
                </a:cxn>
                <a:cxn ang="0">
                  <a:pos x="184" y="1066"/>
                </a:cxn>
                <a:cxn ang="0">
                  <a:pos x="192" y="1069"/>
                </a:cxn>
                <a:cxn ang="0">
                  <a:pos x="201" y="1070"/>
                </a:cxn>
                <a:cxn ang="0">
                  <a:pos x="211" y="1069"/>
                </a:cxn>
                <a:cxn ang="0">
                  <a:pos x="219" y="1066"/>
                </a:cxn>
                <a:cxn ang="0">
                  <a:pos x="227" y="1062"/>
                </a:cxn>
                <a:cxn ang="0">
                  <a:pos x="234" y="1056"/>
                </a:cxn>
                <a:cxn ang="0">
                  <a:pos x="238" y="1050"/>
                </a:cxn>
                <a:cxn ang="0">
                  <a:pos x="243" y="1042"/>
                </a:cxn>
                <a:cxn ang="0">
                  <a:pos x="245" y="1034"/>
                </a:cxn>
                <a:cxn ang="0">
                  <a:pos x="246" y="1025"/>
                </a:cxn>
                <a:cxn ang="0">
                  <a:pos x="245" y="1013"/>
                </a:cxn>
                <a:cxn ang="0">
                  <a:pos x="242" y="1004"/>
                </a:cxn>
                <a:cxn ang="0">
                  <a:pos x="236" y="995"/>
                </a:cxn>
                <a:cxn ang="0">
                  <a:pos x="228" y="988"/>
                </a:cxn>
                <a:cxn ang="0">
                  <a:pos x="271" y="885"/>
                </a:cxn>
              </a:cxnLst>
              <a:rect l="0" t="0" r="r" b="b"/>
              <a:pathLst>
                <a:path w="1241" h="1183">
                  <a:moveTo>
                    <a:pt x="271" y="885"/>
                  </a:moveTo>
                  <a:lnTo>
                    <a:pt x="1100" y="919"/>
                  </a:lnTo>
                  <a:lnTo>
                    <a:pt x="1092" y="95"/>
                  </a:lnTo>
                  <a:lnTo>
                    <a:pt x="562" y="105"/>
                  </a:lnTo>
                  <a:lnTo>
                    <a:pt x="573" y="90"/>
                  </a:lnTo>
                  <a:lnTo>
                    <a:pt x="585" y="76"/>
                  </a:lnTo>
                  <a:lnTo>
                    <a:pt x="595" y="62"/>
                  </a:lnTo>
                  <a:lnTo>
                    <a:pt x="607" y="49"/>
                  </a:lnTo>
                  <a:lnTo>
                    <a:pt x="618" y="37"/>
                  </a:lnTo>
                  <a:lnTo>
                    <a:pt x="630" y="24"/>
                  </a:lnTo>
                  <a:lnTo>
                    <a:pt x="641" y="11"/>
                  </a:lnTo>
                  <a:lnTo>
                    <a:pt x="653" y="0"/>
                  </a:lnTo>
                  <a:lnTo>
                    <a:pt x="1231" y="27"/>
                  </a:lnTo>
                  <a:lnTo>
                    <a:pt x="1241" y="1051"/>
                  </a:lnTo>
                  <a:lnTo>
                    <a:pt x="51" y="1183"/>
                  </a:lnTo>
                  <a:lnTo>
                    <a:pt x="0" y="579"/>
                  </a:lnTo>
                  <a:lnTo>
                    <a:pt x="17" y="581"/>
                  </a:lnTo>
                  <a:lnTo>
                    <a:pt x="33" y="582"/>
                  </a:lnTo>
                  <a:lnTo>
                    <a:pt x="51" y="585"/>
                  </a:lnTo>
                  <a:lnTo>
                    <a:pt x="67" y="586"/>
                  </a:lnTo>
                  <a:lnTo>
                    <a:pt x="82" y="587"/>
                  </a:lnTo>
                  <a:lnTo>
                    <a:pt x="98" y="587"/>
                  </a:lnTo>
                  <a:lnTo>
                    <a:pt x="113" y="587"/>
                  </a:lnTo>
                  <a:lnTo>
                    <a:pt x="128" y="586"/>
                  </a:lnTo>
                  <a:lnTo>
                    <a:pt x="128" y="880"/>
                  </a:lnTo>
                  <a:lnTo>
                    <a:pt x="271" y="885"/>
                  </a:lnTo>
                  <a:lnTo>
                    <a:pt x="228" y="988"/>
                  </a:lnTo>
                  <a:lnTo>
                    <a:pt x="222" y="984"/>
                  </a:lnTo>
                  <a:lnTo>
                    <a:pt x="215" y="982"/>
                  </a:lnTo>
                  <a:lnTo>
                    <a:pt x="208" y="981"/>
                  </a:lnTo>
                  <a:lnTo>
                    <a:pt x="201" y="980"/>
                  </a:lnTo>
                  <a:lnTo>
                    <a:pt x="192" y="981"/>
                  </a:lnTo>
                  <a:lnTo>
                    <a:pt x="184" y="983"/>
                  </a:lnTo>
                  <a:lnTo>
                    <a:pt x="176" y="988"/>
                  </a:lnTo>
                  <a:lnTo>
                    <a:pt x="170" y="994"/>
                  </a:lnTo>
                  <a:lnTo>
                    <a:pt x="165" y="999"/>
                  </a:lnTo>
                  <a:lnTo>
                    <a:pt x="160" y="1007"/>
                  </a:lnTo>
                  <a:lnTo>
                    <a:pt x="158" y="1016"/>
                  </a:lnTo>
                  <a:lnTo>
                    <a:pt x="157" y="1025"/>
                  </a:lnTo>
                  <a:lnTo>
                    <a:pt x="158" y="1034"/>
                  </a:lnTo>
                  <a:lnTo>
                    <a:pt x="160" y="1042"/>
                  </a:lnTo>
                  <a:lnTo>
                    <a:pt x="165" y="1050"/>
                  </a:lnTo>
                  <a:lnTo>
                    <a:pt x="170" y="1056"/>
                  </a:lnTo>
                  <a:lnTo>
                    <a:pt x="176" y="1062"/>
                  </a:lnTo>
                  <a:lnTo>
                    <a:pt x="184" y="1066"/>
                  </a:lnTo>
                  <a:lnTo>
                    <a:pt x="192" y="1069"/>
                  </a:lnTo>
                  <a:lnTo>
                    <a:pt x="201" y="1070"/>
                  </a:lnTo>
                  <a:lnTo>
                    <a:pt x="211" y="1069"/>
                  </a:lnTo>
                  <a:lnTo>
                    <a:pt x="219" y="1066"/>
                  </a:lnTo>
                  <a:lnTo>
                    <a:pt x="227" y="1062"/>
                  </a:lnTo>
                  <a:lnTo>
                    <a:pt x="234" y="1056"/>
                  </a:lnTo>
                  <a:lnTo>
                    <a:pt x="238" y="1050"/>
                  </a:lnTo>
                  <a:lnTo>
                    <a:pt x="243" y="1042"/>
                  </a:lnTo>
                  <a:lnTo>
                    <a:pt x="245" y="1034"/>
                  </a:lnTo>
                  <a:lnTo>
                    <a:pt x="246" y="1025"/>
                  </a:lnTo>
                  <a:lnTo>
                    <a:pt x="245" y="1013"/>
                  </a:lnTo>
                  <a:lnTo>
                    <a:pt x="242" y="1004"/>
                  </a:lnTo>
                  <a:lnTo>
                    <a:pt x="236" y="995"/>
                  </a:lnTo>
                  <a:lnTo>
                    <a:pt x="228" y="988"/>
                  </a:lnTo>
                  <a:lnTo>
                    <a:pt x="271" y="8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3300" y="2906"/>
              <a:ext cx="849" cy="244"/>
            </a:xfrm>
            <a:custGeom>
              <a:avLst/>
              <a:gdLst/>
              <a:ahLst/>
              <a:cxnLst>
                <a:cxn ang="0">
                  <a:pos x="1255" y="141"/>
                </a:cxn>
                <a:cxn ang="0">
                  <a:pos x="1512" y="182"/>
                </a:cxn>
                <a:cxn ang="0">
                  <a:pos x="1255" y="233"/>
                </a:cxn>
                <a:cxn ang="0">
                  <a:pos x="1127" y="268"/>
                </a:cxn>
                <a:cxn ang="0">
                  <a:pos x="874" y="233"/>
                </a:cxn>
                <a:cxn ang="0">
                  <a:pos x="1127" y="182"/>
                </a:cxn>
                <a:cxn ang="0">
                  <a:pos x="1167" y="141"/>
                </a:cxn>
                <a:cxn ang="0">
                  <a:pos x="155" y="45"/>
                </a:cxn>
                <a:cxn ang="0">
                  <a:pos x="205" y="115"/>
                </a:cxn>
                <a:cxn ang="0">
                  <a:pos x="264" y="214"/>
                </a:cxn>
                <a:cxn ang="0">
                  <a:pos x="317" y="115"/>
                </a:cxn>
                <a:cxn ang="0">
                  <a:pos x="375" y="223"/>
                </a:cxn>
                <a:cxn ang="0">
                  <a:pos x="428" y="115"/>
                </a:cxn>
                <a:cxn ang="0">
                  <a:pos x="493" y="229"/>
                </a:cxn>
                <a:cxn ang="0">
                  <a:pos x="546" y="115"/>
                </a:cxn>
                <a:cxn ang="0">
                  <a:pos x="493" y="328"/>
                </a:cxn>
                <a:cxn ang="0">
                  <a:pos x="428" y="202"/>
                </a:cxn>
                <a:cxn ang="0">
                  <a:pos x="375" y="328"/>
                </a:cxn>
                <a:cxn ang="0">
                  <a:pos x="317" y="199"/>
                </a:cxn>
                <a:cxn ang="0">
                  <a:pos x="264" y="328"/>
                </a:cxn>
                <a:cxn ang="0">
                  <a:pos x="205" y="197"/>
                </a:cxn>
                <a:cxn ang="0">
                  <a:pos x="152" y="328"/>
                </a:cxn>
                <a:cxn ang="0">
                  <a:pos x="178" y="115"/>
                </a:cxn>
                <a:cxn ang="0">
                  <a:pos x="0" y="49"/>
                </a:cxn>
                <a:cxn ang="0">
                  <a:pos x="17" y="314"/>
                </a:cxn>
                <a:cxn ang="0">
                  <a:pos x="41" y="341"/>
                </a:cxn>
                <a:cxn ang="0">
                  <a:pos x="67" y="367"/>
                </a:cxn>
                <a:cxn ang="0">
                  <a:pos x="92" y="392"/>
                </a:cxn>
                <a:cxn ang="0">
                  <a:pos x="1611" y="487"/>
                </a:cxn>
                <a:cxn ang="0">
                  <a:pos x="1634" y="458"/>
                </a:cxn>
                <a:cxn ang="0">
                  <a:pos x="1656" y="427"/>
                </a:cxn>
                <a:cxn ang="0">
                  <a:pos x="1678" y="395"/>
                </a:cxn>
                <a:cxn ang="0">
                  <a:pos x="1699" y="361"/>
                </a:cxn>
                <a:cxn ang="0">
                  <a:pos x="1147" y="15"/>
                </a:cxn>
              </a:cxnLst>
              <a:rect l="0" t="0" r="r" b="b"/>
              <a:pathLst>
                <a:path w="1699" h="487">
                  <a:moveTo>
                    <a:pt x="1167" y="141"/>
                  </a:moveTo>
                  <a:lnTo>
                    <a:pt x="1255" y="141"/>
                  </a:lnTo>
                  <a:lnTo>
                    <a:pt x="1255" y="182"/>
                  </a:lnTo>
                  <a:lnTo>
                    <a:pt x="1512" y="182"/>
                  </a:lnTo>
                  <a:lnTo>
                    <a:pt x="1512" y="233"/>
                  </a:lnTo>
                  <a:lnTo>
                    <a:pt x="1255" y="233"/>
                  </a:lnTo>
                  <a:lnTo>
                    <a:pt x="1255" y="268"/>
                  </a:lnTo>
                  <a:lnTo>
                    <a:pt x="1127" y="268"/>
                  </a:lnTo>
                  <a:lnTo>
                    <a:pt x="1127" y="233"/>
                  </a:lnTo>
                  <a:lnTo>
                    <a:pt x="874" y="233"/>
                  </a:lnTo>
                  <a:lnTo>
                    <a:pt x="874" y="182"/>
                  </a:lnTo>
                  <a:lnTo>
                    <a:pt x="1127" y="182"/>
                  </a:lnTo>
                  <a:lnTo>
                    <a:pt x="1127" y="141"/>
                  </a:lnTo>
                  <a:lnTo>
                    <a:pt x="1167" y="141"/>
                  </a:lnTo>
                  <a:lnTo>
                    <a:pt x="1147" y="15"/>
                  </a:lnTo>
                  <a:lnTo>
                    <a:pt x="155" y="45"/>
                  </a:lnTo>
                  <a:lnTo>
                    <a:pt x="178" y="115"/>
                  </a:lnTo>
                  <a:lnTo>
                    <a:pt x="205" y="115"/>
                  </a:lnTo>
                  <a:lnTo>
                    <a:pt x="205" y="197"/>
                  </a:lnTo>
                  <a:lnTo>
                    <a:pt x="264" y="214"/>
                  </a:lnTo>
                  <a:lnTo>
                    <a:pt x="264" y="115"/>
                  </a:lnTo>
                  <a:lnTo>
                    <a:pt x="317" y="115"/>
                  </a:lnTo>
                  <a:lnTo>
                    <a:pt x="317" y="199"/>
                  </a:lnTo>
                  <a:lnTo>
                    <a:pt x="375" y="223"/>
                  </a:lnTo>
                  <a:lnTo>
                    <a:pt x="375" y="115"/>
                  </a:lnTo>
                  <a:lnTo>
                    <a:pt x="428" y="115"/>
                  </a:lnTo>
                  <a:lnTo>
                    <a:pt x="428" y="202"/>
                  </a:lnTo>
                  <a:lnTo>
                    <a:pt x="493" y="229"/>
                  </a:lnTo>
                  <a:lnTo>
                    <a:pt x="493" y="115"/>
                  </a:lnTo>
                  <a:lnTo>
                    <a:pt x="546" y="115"/>
                  </a:lnTo>
                  <a:lnTo>
                    <a:pt x="546" y="328"/>
                  </a:lnTo>
                  <a:lnTo>
                    <a:pt x="493" y="328"/>
                  </a:lnTo>
                  <a:lnTo>
                    <a:pt x="493" y="229"/>
                  </a:lnTo>
                  <a:lnTo>
                    <a:pt x="428" y="202"/>
                  </a:lnTo>
                  <a:lnTo>
                    <a:pt x="428" y="328"/>
                  </a:lnTo>
                  <a:lnTo>
                    <a:pt x="375" y="328"/>
                  </a:lnTo>
                  <a:lnTo>
                    <a:pt x="375" y="223"/>
                  </a:lnTo>
                  <a:lnTo>
                    <a:pt x="317" y="199"/>
                  </a:lnTo>
                  <a:lnTo>
                    <a:pt x="317" y="328"/>
                  </a:lnTo>
                  <a:lnTo>
                    <a:pt x="264" y="328"/>
                  </a:lnTo>
                  <a:lnTo>
                    <a:pt x="264" y="215"/>
                  </a:lnTo>
                  <a:lnTo>
                    <a:pt x="205" y="197"/>
                  </a:lnTo>
                  <a:lnTo>
                    <a:pt x="205" y="328"/>
                  </a:lnTo>
                  <a:lnTo>
                    <a:pt x="152" y="328"/>
                  </a:lnTo>
                  <a:lnTo>
                    <a:pt x="152" y="115"/>
                  </a:lnTo>
                  <a:lnTo>
                    <a:pt x="178" y="115"/>
                  </a:lnTo>
                  <a:lnTo>
                    <a:pt x="155" y="45"/>
                  </a:lnTo>
                  <a:lnTo>
                    <a:pt x="0" y="49"/>
                  </a:lnTo>
                  <a:lnTo>
                    <a:pt x="6" y="300"/>
                  </a:lnTo>
                  <a:lnTo>
                    <a:pt x="17" y="314"/>
                  </a:lnTo>
                  <a:lnTo>
                    <a:pt x="30" y="328"/>
                  </a:lnTo>
                  <a:lnTo>
                    <a:pt x="41" y="341"/>
                  </a:lnTo>
                  <a:lnTo>
                    <a:pt x="54" y="354"/>
                  </a:lnTo>
                  <a:lnTo>
                    <a:pt x="67" y="367"/>
                  </a:lnTo>
                  <a:lnTo>
                    <a:pt x="79" y="380"/>
                  </a:lnTo>
                  <a:lnTo>
                    <a:pt x="92" y="392"/>
                  </a:lnTo>
                  <a:lnTo>
                    <a:pt x="105" y="405"/>
                  </a:lnTo>
                  <a:lnTo>
                    <a:pt x="1611" y="487"/>
                  </a:lnTo>
                  <a:lnTo>
                    <a:pt x="1623" y="472"/>
                  </a:lnTo>
                  <a:lnTo>
                    <a:pt x="1634" y="458"/>
                  </a:lnTo>
                  <a:lnTo>
                    <a:pt x="1646" y="443"/>
                  </a:lnTo>
                  <a:lnTo>
                    <a:pt x="1656" y="427"/>
                  </a:lnTo>
                  <a:lnTo>
                    <a:pt x="1668" y="411"/>
                  </a:lnTo>
                  <a:lnTo>
                    <a:pt x="1678" y="395"/>
                  </a:lnTo>
                  <a:lnTo>
                    <a:pt x="1688" y="379"/>
                  </a:lnTo>
                  <a:lnTo>
                    <a:pt x="1699" y="361"/>
                  </a:lnTo>
                  <a:lnTo>
                    <a:pt x="1656" y="0"/>
                  </a:lnTo>
                  <a:lnTo>
                    <a:pt x="1147" y="15"/>
                  </a:lnTo>
                  <a:lnTo>
                    <a:pt x="1167" y="1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3382" y="3137"/>
              <a:ext cx="701" cy="155"/>
            </a:xfrm>
            <a:custGeom>
              <a:avLst/>
              <a:gdLst/>
              <a:ahLst/>
              <a:cxnLst>
                <a:cxn ang="0">
                  <a:pos x="208" y="147"/>
                </a:cxn>
                <a:cxn ang="0">
                  <a:pos x="236" y="162"/>
                </a:cxn>
                <a:cxn ang="0">
                  <a:pos x="263" y="176"/>
                </a:cxn>
                <a:cxn ang="0">
                  <a:pos x="291" y="188"/>
                </a:cxn>
                <a:cxn ang="0">
                  <a:pos x="320" y="201"/>
                </a:cxn>
                <a:cxn ang="0">
                  <a:pos x="349" y="214"/>
                </a:cxn>
                <a:cxn ang="0">
                  <a:pos x="376" y="224"/>
                </a:cxn>
                <a:cxn ang="0">
                  <a:pos x="405" y="236"/>
                </a:cxn>
                <a:cxn ang="0">
                  <a:pos x="453" y="252"/>
                </a:cxn>
                <a:cxn ang="0">
                  <a:pos x="521" y="271"/>
                </a:cxn>
                <a:cxn ang="0">
                  <a:pos x="590" y="286"/>
                </a:cxn>
                <a:cxn ang="0">
                  <a:pos x="658" y="298"/>
                </a:cxn>
                <a:cxn ang="0">
                  <a:pos x="727" y="305"/>
                </a:cxn>
                <a:cxn ang="0">
                  <a:pos x="795" y="308"/>
                </a:cxn>
                <a:cxn ang="0">
                  <a:pos x="862" y="307"/>
                </a:cxn>
                <a:cxn ang="0">
                  <a:pos x="929" y="301"/>
                </a:cxn>
                <a:cxn ang="0">
                  <a:pos x="992" y="291"/>
                </a:cxn>
                <a:cxn ang="0">
                  <a:pos x="1052" y="276"/>
                </a:cxn>
                <a:cxn ang="0">
                  <a:pos x="1111" y="258"/>
                </a:cxn>
                <a:cxn ang="0">
                  <a:pos x="1167" y="234"/>
                </a:cxn>
                <a:cxn ang="0">
                  <a:pos x="1223" y="207"/>
                </a:cxn>
                <a:cxn ang="0">
                  <a:pos x="1277" y="175"/>
                </a:cxn>
                <a:cxn ang="0">
                  <a:pos x="1328" y="138"/>
                </a:cxn>
                <a:cxn ang="0">
                  <a:pos x="1377" y="97"/>
                </a:cxn>
                <a:cxn ang="0">
                  <a:pos x="0" y="0"/>
                </a:cxn>
                <a:cxn ang="0">
                  <a:pos x="24" y="20"/>
                </a:cxn>
                <a:cxn ang="0">
                  <a:pos x="48" y="40"/>
                </a:cxn>
                <a:cxn ang="0">
                  <a:pos x="72" y="58"/>
                </a:cxn>
                <a:cxn ang="0">
                  <a:pos x="96" y="77"/>
                </a:cxn>
                <a:cxn ang="0">
                  <a:pos x="120" y="94"/>
                </a:cxn>
                <a:cxn ang="0">
                  <a:pos x="145" y="110"/>
                </a:cxn>
                <a:cxn ang="0">
                  <a:pos x="170" y="125"/>
                </a:cxn>
                <a:cxn ang="0">
                  <a:pos x="194" y="139"/>
                </a:cxn>
              </a:cxnLst>
              <a:rect l="0" t="0" r="r" b="b"/>
              <a:pathLst>
                <a:path w="1400" h="308">
                  <a:moveTo>
                    <a:pt x="194" y="139"/>
                  </a:moveTo>
                  <a:lnTo>
                    <a:pt x="208" y="147"/>
                  </a:lnTo>
                  <a:lnTo>
                    <a:pt x="222" y="154"/>
                  </a:lnTo>
                  <a:lnTo>
                    <a:pt x="236" y="162"/>
                  </a:lnTo>
                  <a:lnTo>
                    <a:pt x="249" y="169"/>
                  </a:lnTo>
                  <a:lnTo>
                    <a:pt x="263" y="176"/>
                  </a:lnTo>
                  <a:lnTo>
                    <a:pt x="277" y="183"/>
                  </a:lnTo>
                  <a:lnTo>
                    <a:pt x="291" y="188"/>
                  </a:lnTo>
                  <a:lnTo>
                    <a:pt x="306" y="195"/>
                  </a:lnTo>
                  <a:lnTo>
                    <a:pt x="320" y="201"/>
                  </a:lnTo>
                  <a:lnTo>
                    <a:pt x="334" y="208"/>
                  </a:lnTo>
                  <a:lnTo>
                    <a:pt x="349" y="214"/>
                  </a:lnTo>
                  <a:lnTo>
                    <a:pt x="362" y="220"/>
                  </a:lnTo>
                  <a:lnTo>
                    <a:pt x="376" y="224"/>
                  </a:lnTo>
                  <a:lnTo>
                    <a:pt x="391" y="230"/>
                  </a:lnTo>
                  <a:lnTo>
                    <a:pt x="405" y="236"/>
                  </a:lnTo>
                  <a:lnTo>
                    <a:pt x="420" y="240"/>
                  </a:lnTo>
                  <a:lnTo>
                    <a:pt x="453" y="252"/>
                  </a:lnTo>
                  <a:lnTo>
                    <a:pt x="488" y="262"/>
                  </a:lnTo>
                  <a:lnTo>
                    <a:pt x="521" y="271"/>
                  </a:lnTo>
                  <a:lnTo>
                    <a:pt x="556" y="279"/>
                  </a:lnTo>
                  <a:lnTo>
                    <a:pt x="590" y="286"/>
                  </a:lnTo>
                  <a:lnTo>
                    <a:pt x="624" y="293"/>
                  </a:lnTo>
                  <a:lnTo>
                    <a:pt x="658" y="298"/>
                  </a:lnTo>
                  <a:lnTo>
                    <a:pt x="693" y="302"/>
                  </a:lnTo>
                  <a:lnTo>
                    <a:pt x="727" y="305"/>
                  </a:lnTo>
                  <a:lnTo>
                    <a:pt x="761" y="307"/>
                  </a:lnTo>
                  <a:lnTo>
                    <a:pt x="795" y="308"/>
                  </a:lnTo>
                  <a:lnTo>
                    <a:pt x="829" y="308"/>
                  </a:lnTo>
                  <a:lnTo>
                    <a:pt x="862" y="307"/>
                  </a:lnTo>
                  <a:lnTo>
                    <a:pt x="896" y="305"/>
                  </a:lnTo>
                  <a:lnTo>
                    <a:pt x="929" y="301"/>
                  </a:lnTo>
                  <a:lnTo>
                    <a:pt x="961" y="297"/>
                  </a:lnTo>
                  <a:lnTo>
                    <a:pt x="992" y="291"/>
                  </a:lnTo>
                  <a:lnTo>
                    <a:pt x="1022" y="284"/>
                  </a:lnTo>
                  <a:lnTo>
                    <a:pt x="1052" y="276"/>
                  </a:lnTo>
                  <a:lnTo>
                    <a:pt x="1081" y="268"/>
                  </a:lnTo>
                  <a:lnTo>
                    <a:pt x="1111" y="258"/>
                  </a:lnTo>
                  <a:lnTo>
                    <a:pt x="1140" y="247"/>
                  </a:lnTo>
                  <a:lnTo>
                    <a:pt x="1167" y="234"/>
                  </a:lnTo>
                  <a:lnTo>
                    <a:pt x="1196" y="222"/>
                  </a:lnTo>
                  <a:lnTo>
                    <a:pt x="1223" y="207"/>
                  </a:lnTo>
                  <a:lnTo>
                    <a:pt x="1250" y="192"/>
                  </a:lnTo>
                  <a:lnTo>
                    <a:pt x="1277" y="175"/>
                  </a:lnTo>
                  <a:lnTo>
                    <a:pt x="1302" y="157"/>
                  </a:lnTo>
                  <a:lnTo>
                    <a:pt x="1328" y="138"/>
                  </a:lnTo>
                  <a:lnTo>
                    <a:pt x="1353" y="118"/>
                  </a:lnTo>
                  <a:lnTo>
                    <a:pt x="1377" y="97"/>
                  </a:lnTo>
                  <a:lnTo>
                    <a:pt x="1400" y="74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4" y="20"/>
                  </a:lnTo>
                  <a:lnTo>
                    <a:pt x="35" y="29"/>
                  </a:lnTo>
                  <a:lnTo>
                    <a:pt x="48" y="40"/>
                  </a:lnTo>
                  <a:lnTo>
                    <a:pt x="59" y="49"/>
                  </a:lnTo>
                  <a:lnTo>
                    <a:pt x="72" y="58"/>
                  </a:lnTo>
                  <a:lnTo>
                    <a:pt x="84" y="67"/>
                  </a:lnTo>
                  <a:lnTo>
                    <a:pt x="96" y="77"/>
                  </a:lnTo>
                  <a:lnTo>
                    <a:pt x="108" y="85"/>
                  </a:lnTo>
                  <a:lnTo>
                    <a:pt x="120" y="94"/>
                  </a:lnTo>
                  <a:lnTo>
                    <a:pt x="133" y="102"/>
                  </a:lnTo>
                  <a:lnTo>
                    <a:pt x="145" y="110"/>
                  </a:lnTo>
                  <a:lnTo>
                    <a:pt x="157" y="117"/>
                  </a:lnTo>
                  <a:lnTo>
                    <a:pt x="170" y="125"/>
                  </a:lnTo>
                  <a:lnTo>
                    <a:pt x="182" y="132"/>
                  </a:lnTo>
                  <a:lnTo>
                    <a:pt x="194" y="13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329" y="2218"/>
              <a:ext cx="408" cy="333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761" y="88"/>
                </a:cxn>
                <a:cxn ang="0">
                  <a:pos x="768" y="81"/>
                </a:cxn>
                <a:cxn ang="0">
                  <a:pos x="775" y="75"/>
                </a:cxn>
                <a:cxn ang="0">
                  <a:pos x="782" y="68"/>
                </a:cxn>
                <a:cxn ang="0">
                  <a:pos x="789" y="62"/>
                </a:cxn>
                <a:cxn ang="0">
                  <a:pos x="794" y="55"/>
                </a:cxn>
                <a:cxn ang="0">
                  <a:pos x="801" y="50"/>
                </a:cxn>
                <a:cxn ang="0">
                  <a:pos x="808" y="44"/>
                </a:cxn>
                <a:cxn ang="0">
                  <a:pos x="815" y="38"/>
                </a:cxn>
                <a:cxn ang="0">
                  <a:pos x="0" y="0"/>
                </a:cxn>
                <a:cxn ang="0">
                  <a:pos x="55" y="660"/>
                </a:cxn>
                <a:cxn ang="0">
                  <a:pos x="62" y="661"/>
                </a:cxn>
                <a:cxn ang="0">
                  <a:pos x="69" y="661"/>
                </a:cxn>
                <a:cxn ang="0">
                  <a:pos x="76" y="662"/>
                </a:cxn>
                <a:cxn ang="0">
                  <a:pos x="83" y="664"/>
                </a:cxn>
                <a:cxn ang="0">
                  <a:pos x="89" y="665"/>
                </a:cxn>
                <a:cxn ang="0">
                  <a:pos x="95" y="665"/>
                </a:cxn>
                <a:cxn ang="0">
                  <a:pos x="102" y="666"/>
                </a:cxn>
                <a:cxn ang="0">
                  <a:pos x="108" y="667"/>
                </a:cxn>
                <a:cxn ang="0">
                  <a:pos x="57" y="54"/>
                </a:cxn>
              </a:cxnLst>
              <a:rect l="0" t="0" r="r" b="b"/>
              <a:pathLst>
                <a:path w="815" h="667">
                  <a:moveTo>
                    <a:pt x="57" y="54"/>
                  </a:moveTo>
                  <a:lnTo>
                    <a:pt x="761" y="88"/>
                  </a:lnTo>
                  <a:lnTo>
                    <a:pt x="768" y="81"/>
                  </a:lnTo>
                  <a:lnTo>
                    <a:pt x="775" y="75"/>
                  </a:lnTo>
                  <a:lnTo>
                    <a:pt x="782" y="68"/>
                  </a:lnTo>
                  <a:lnTo>
                    <a:pt x="789" y="62"/>
                  </a:lnTo>
                  <a:lnTo>
                    <a:pt x="794" y="55"/>
                  </a:lnTo>
                  <a:lnTo>
                    <a:pt x="801" y="50"/>
                  </a:lnTo>
                  <a:lnTo>
                    <a:pt x="808" y="44"/>
                  </a:lnTo>
                  <a:lnTo>
                    <a:pt x="815" y="38"/>
                  </a:lnTo>
                  <a:lnTo>
                    <a:pt x="0" y="0"/>
                  </a:lnTo>
                  <a:lnTo>
                    <a:pt x="55" y="660"/>
                  </a:lnTo>
                  <a:lnTo>
                    <a:pt x="62" y="661"/>
                  </a:lnTo>
                  <a:lnTo>
                    <a:pt x="69" y="661"/>
                  </a:lnTo>
                  <a:lnTo>
                    <a:pt x="76" y="662"/>
                  </a:lnTo>
                  <a:lnTo>
                    <a:pt x="83" y="664"/>
                  </a:lnTo>
                  <a:lnTo>
                    <a:pt x="89" y="665"/>
                  </a:lnTo>
                  <a:lnTo>
                    <a:pt x="95" y="665"/>
                  </a:lnTo>
                  <a:lnTo>
                    <a:pt x="102" y="666"/>
                  </a:lnTo>
                  <a:lnTo>
                    <a:pt x="108" y="667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3135" y="3030"/>
              <a:ext cx="267" cy="276"/>
            </a:xfrm>
            <a:custGeom>
              <a:avLst/>
              <a:gdLst/>
              <a:ahLst/>
              <a:cxnLst>
                <a:cxn ang="0">
                  <a:pos x="489" y="314"/>
                </a:cxn>
                <a:cxn ang="0">
                  <a:pos x="467" y="297"/>
                </a:cxn>
                <a:cxn ang="0">
                  <a:pos x="443" y="284"/>
                </a:cxn>
                <a:cxn ang="0">
                  <a:pos x="415" y="272"/>
                </a:cxn>
                <a:cxn ang="0">
                  <a:pos x="385" y="263"/>
                </a:cxn>
                <a:cxn ang="0">
                  <a:pos x="353" y="255"/>
                </a:cxn>
                <a:cxn ang="0">
                  <a:pos x="319" y="250"/>
                </a:cxn>
                <a:cxn ang="0">
                  <a:pos x="284" y="247"/>
                </a:cxn>
                <a:cxn ang="0">
                  <a:pos x="260" y="247"/>
                </a:cxn>
                <a:cxn ang="0">
                  <a:pos x="246" y="247"/>
                </a:cxn>
                <a:cxn ang="0">
                  <a:pos x="231" y="238"/>
                </a:cxn>
                <a:cxn ang="0">
                  <a:pos x="209" y="203"/>
                </a:cxn>
                <a:cxn ang="0">
                  <a:pos x="188" y="157"/>
                </a:cxn>
                <a:cxn ang="0">
                  <a:pos x="181" y="105"/>
                </a:cxn>
                <a:cxn ang="0">
                  <a:pos x="193" y="71"/>
                </a:cxn>
                <a:cxn ang="0">
                  <a:pos x="225" y="58"/>
                </a:cxn>
                <a:cxn ang="0">
                  <a:pos x="270" y="53"/>
                </a:cxn>
                <a:cxn ang="0">
                  <a:pos x="313" y="53"/>
                </a:cxn>
                <a:cxn ang="0">
                  <a:pos x="277" y="3"/>
                </a:cxn>
                <a:cxn ang="0">
                  <a:pos x="216" y="3"/>
                </a:cxn>
                <a:cxn ang="0">
                  <a:pos x="176" y="16"/>
                </a:cxn>
                <a:cxn ang="0">
                  <a:pos x="150" y="38"/>
                </a:cxn>
                <a:cxn ang="0">
                  <a:pos x="136" y="64"/>
                </a:cxn>
                <a:cxn ang="0">
                  <a:pos x="128" y="119"/>
                </a:cxn>
                <a:cxn ang="0">
                  <a:pos x="138" y="171"/>
                </a:cxn>
                <a:cxn ang="0">
                  <a:pos x="157" y="218"/>
                </a:cxn>
                <a:cxn ang="0">
                  <a:pos x="179" y="255"/>
                </a:cxn>
                <a:cxn ang="0">
                  <a:pos x="106" y="277"/>
                </a:cxn>
                <a:cxn ang="0">
                  <a:pos x="50" y="310"/>
                </a:cxn>
                <a:cxn ang="0">
                  <a:pos x="13" y="352"/>
                </a:cxn>
                <a:cxn ang="0">
                  <a:pos x="0" y="400"/>
                </a:cxn>
                <a:cxn ang="0">
                  <a:pos x="3" y="421"/>
                </a:cxn>
                <a:cxn ang="0">
                  <a:pos x="10" y="440"/>
                </a:cxn>
                <a:cxn ang="0">
                  <a:pos x="20" y="459"/>
                </a:cxn>
                <a:cxn ang="0">
                  <a:pos x="36" y="477"/>
                </a:cxn>
                <a:cxn ang="0">
                  <a:pos x="56" y="493"/>
                </a:cxn>
                <a:cxn ang="0">
                  <a:pos x="78" y="508"/>
                </a:cxn>
                <a:cxn ang="0">
                  <a:pos x="104" y="521"/>
                </a:cxn>
                <a:cxn ang="0">
                  <a:pos x="133" y="531"/>
                </a:cxn>
                <a:cxn ang="0">
                  <a:pos x="164" y="540"/>
                </a:cxn>
                <a:cxn ang="0">
                  <a:pos x="196" y="546"/>
                </a:cxn>
                <a:cxn ang="0">
                  <a:pos x="231" y="551"/>
                </a:cxn>
                <a:cxn ang="0">
                  <a:pos x="267" y="552"/>
                </a:cxn>
                <a:cxn ang="0">
                  <a:pos x="302" y="551"/>
                </a:cxn>
                <a:cxn ang="0">
                  <a:pos x="337" y="546"/>
                </a:cxn>
                <a:cxn ang="0">
                  <a:pos x="369" y="540"/>
                </a:cxn>
                <a:cxn ang="0">
                  <a:pos x="400" y="531"/>
                </a:cxn>
                <a:cxn ang="0">
                  <a:pos x="429" y="521"/>
                </a:cxn>
                <a:cxn ang="0">
                  <a:pos x="455" y="508"/>
                </a:cxn>
                <a:cxn ang="0">
                  <a:pos x="478" y="493"/>
                </a:cxn>
                <a:cxn ang="0">
                  <a:pos x="498" y="477"/>
                </a:cxn>
                <a:cxn ang="0">
                  <a:pos x="513" y="459"/>
                </a:cxn>
                <a:cxn ang="0">
                  <a:pos x="525" y="440"/>
                </a:cxn>
                <a:cxn ang="0">
                  <a:pos x="531" y="421"/>
                </a:cxn>
                <a:cxn ang="0">
                  <a:pos x="534" y="400"/>
                </a:cxn>
                <a:cxn ang="0">
                  <a:pos x="531" y="379"/>
                </a:cxn>
                <a:cxn ang="0">
                  <a:pos x="525" y="359"/>
                </a:cxn>
                <a:cxn ang="0">
                  <a:pos x="513" y="340"/>
                </a:cxn>
                <a:cxn ang="0">
                  <a:pos x="498" y="322"/>
                </a:cxn>
              </a:cxnLst>
              <a:rect l="0" t="0" r="r" b="b"/>
              <a:pathLst>
                <a:path w="534" h="552">
                  <a:moveTo>
                    <a:pt x="498" y="322"/>
                  </a:moveTo>
                  <a:lnTo>
                    <a:pt x="489" y="314"/>
                  </a:lnTo>
                  <a:lnTo>
                    <a:pt x="478" y="306"/>
                  </a:lnTo>
                  <a:lnTo>
                    <a:pt x="467" y="297"/>
                  </a:lnTo>
                  <a:lnTo>
                    <a:pt x="455" y="291"/>
                  </a:lnTo>
                  <a:lnTo>
                    <a:pt x="443" y="284"/>
                  </a:lnTo>
                  <a:lnTo>
                    <a:pt x="429" y="278"/>
                  </a:lnTo>
                  <a:lnTo>
                    <a:pt x="415" y="272"/>
                  </a:lnTo>
                  <a:lnTo>
                    <a:pt x="400" y="266"/>
                  </a:lnTo>
                  <a:lnTo>
                    <a:pt x="385" y="263"/>
                  </a:lnTo>
                  <a:lnTo>
                    <a:pt x="369" y="258"/>
                  </a:lnTo>
                  <a:lnTo>
                    <a:pt x="353" y="255"/>
                  </a:lnTo>
                  <a:lnTo>
                    <a:pt x="337" y="253"/>
                  </a:lnTo>
                  <a:lnTo>
                    <a:pt x="319" y="250"/>
                  </a:lnTo>
                  <a:lnTo>
                    <a:pt x="302" y="248"/>
                  </a:lnTo>
                  <a:lnTo>
                    <a:pt x="284" y="247"/>
                  </a:lnTo>
                  <a:lnTo>
                    <a:pt x="267" y="247"/>
                  </a:lnTo>
                  <a:lnTo>
                    <a:pt x="260" y="247"/>
                  </a:lnTo>
                  <a:lnTo>
                    <a:pt x="253" y="247"/>
                  </a:lnTo>
                  <a:lnTo>
                    <a:pt x="246" y="247"/>
                  </a:lnTo>
                  <a:lnTo>
                    <a:pt x="239" y="248"/>
                  </a:lnTo>
                  <a:lnTo>
                    <a:pt x="231" y="238"/>
                  </a:lnTo>
                  <a:lnTo>
                    <a:pt x="220" y="221"/>
                  </a:lnTo>
                  <a:lnTo>
                    <a:pt x="209" y="203"/>
                  </a:lnTo>
                  <a:lnTo>
                    <a:pt x="197" y="181"/>
                  </a:lnTo>
                  <a:lnTo>
                    <a:pt x="188" y="157"/>
                  </a:lnTo>
                  <a:lnTo>
                    <a:pt x="182" y="132"/>
                  </a:lnTo>
                  <a:lnTo>
                    <a:pt x="181" y="105"/>
                  </a:lnTo>
                  <a:lnTo>
                    <a:pt x="186" y="80"/>
                  </a:lnTo>
                  <a:lnTo>
                    <a:pt x="193" y="71"/>
                  </a:lnTo>
                  <a:lnTo>
                    <a:pt x="207" y="63"/>
                  </a:lnTo>
                  <a:lnTo>
                    <a:pt x="225" y="58"/>
                  </a:lnTo>
                  <a:lnTo>
                    <a:pt x="247" y="54"/>
                  </a:lnTo>
                  <a:lnTo>
                    <a:pt x="270" y="53"/>
                  </a:lnTo>
                  <a:lnTo>
                    <a:pt x="292" y="52"/>
                  </a:lnTo>
                  <a:lnTo>
                    <a:pt x="313" y="53"/>
                  </a:lnTo>
                  <a:lnTo>
                    <a:pt x="329" y="54"/>
                  </a:lnTo>
                  <a:lnTo>
                    <a:pt x="277" y="3"/>
                  </a:lnTo>
                  <a:lnTo>
                    <a:pt x="243" y="0"/>
                  </a:lnTo>
                  <a:lnTo>
                    <a:pt x="216" y="3"/>
                  </a:lnTo>
                  <a:lnTo>
                    <a:pt x="194" y="8"/>
                  </a:lnTo>
                  <a:lnTo>
                    <a:pt x="176" y="16"/>
                  </a:lnTo>
                  <a:lnTo>
                    <a:pt x="161" y="27"/>
                  </a:lnTo>
                  <a:lnTo>
                    <a:pt x="150" y="38"/>
                  </a:lnTo>
                  <a:lnTo>
                    <a:pt x="142" y="51"/>
                  </a:lnTo>
                  <a:lnTo>
                    <a:pt x="136" y="64"/>
                  </a:lnTo>
                  <a:lnTo>
                    <a:pt x="129" y="91"/>
                  </a:lnTo>
                  <a:lnTo>
                    <a:pt x="128" y="119"/>
                  </a:lnTo>
                  <a:lnTo>
                    <a:pt x="131" y="145"/>
                  </a:lnTo>
                  <a:lnTo>
                    <a:pt x="138" y="171"/>
                  </a:lnTo>
                  <a:lnTo>
                    <a:pt x="147" y="196"/>
                  </a:lnTo>
                  <a:lnTo>
                    <a:pt x="157" y="218"/>
                  </a:lnTo>
                  <a:lnTo>
                    <a:pt x="167" y="238"/>
                  </a:lnTo>
                  <a:lnTo>
                    <a:pt x="179" y="255"/>
                  </a:lnTo>
                  <a:lnTo>
                    <a:pt x="141" y="264"/>
                  </a:lnTo>
                  <a:lnTo>
                    <a:pt x="106" y="277"/>
                  </a:lnTo>
                  <a:lnTo>
                    <a:pt x="76" y="292"/>
                  </a:lnTo>
                  <a:lnTo>
                    <a:pt x="50" y="310"/>
                  </a:lnTo>
                  <a:lnTo>
                    <a:pt x="29" y="330"/>
                  </a:lnTo>
                  <a:lnTo>
                    <a:pt x="13" y="352"/>
                  </a:lnTo>
                  <a:lnTo>
                    <a:pt x="4" y="375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3" y="421"/>
                  </a:lnTo>
                  <a:lnTo>
                    <a:pt x="5" y="430"/>
                  </a:lnTo>
                  <a:lnTo>
                    <a:pt x="10" y="440"/>
                  </a:lnTo>
                  <a:lnTo>
                    <a:pt x="14" y="449"/>
                  </a:lnTo>
                  <a:lnTo>
                    <a:pt x="20" y="459"/>
                  </a:lnTo>
                  <a:lnTo>
                    <a:pt x="28" y="468"/>
                  </a:lnTo>
                  <a:lnTo>
                    <a:pt x="36" y="477"/>
                  </a:lnTo>
                  <a:lnTo>
                    <a:pt x="45" y="485"/>
                  </a:lnTo>
                  <a:lnTo>
                    <a:pt x="56" y="493"/>
                  </a:lnTo>
                  <a:lnTo>
                    <a:pt x="66" y="501"/>
                  </a:lnTo>
                  <a:lnTo>
                    <a:pt x="78" y="508"/>
                  </a:lnTo>
                  <a:lnTo>
                    <a:pt x="90" y="515"/>
                  </a:lnTo>
                  <a:lnTo>
                    <a:pt x="104" y="521"/>
                  </a:lnTo>
                  <a:lnTo>
                    <a:pt x="118" y="527"/>
                  </a:lnTo>
                  <a:lnTo>
                    <a:pt x="133" y="531"/>
                  </a:lnTo>
                  <a:lnTo>
                    <a:pt x="148" y="536"/>
                  </a:lnTo>
                  <a:lnTo>
                    <a:pt x="164" y="540"/>
                  </a:lnTo>
                  <a:lnTo>
                    <a:pt x="180" y="544"/>
                  </a:lnTo>
                  <a:lnTo>
                    <a:pt x="196" y="546"/>
                  </a:lnTo>
                  <a:lnTo>
                    <a:pt x="214" y="549"/>
                  </a:lnTo>
                  <a:lnTo>
                    <a:pt x="231" y="551"/>
                  </a:lnTo>
                  <a:lnTo>
                    <a:pt x="249" y="552"/>
                  </a:lnTo>
                  <a:lnTo>
                    <a:pt x="267" y="552"/>
                  </a:lnTo>
                  <a:lnTo>
                    <a:pt x="284" y="552"/>
                  </a:lnTo>
                  <a:lnTo>
                    <a:pt x="302" y="551"/>
                  </a:lnTo>
                  <a:lnTo>
                    <a:pt x="319" y="549"/>
                  </a:lnTo>
                  <a:lnTo>
                    <a:pt x="337" y="546"/>
                  </a:lnTo>
                  <a:lnTo>
                    <a:pt x="353" y="544"/>
                  </a:lnTo>
                  <a:lnTo>
                    <a:pt x="369" y="540"/>
                  </a:lnTo>
                  <a:lnTo>
                    <a:pt x="385" y="536"/>
                  </a:lnTo>
                  <a:lnTo>
                    <a:pt x="400" y="531"/>
                  </a:lnTo>
                  <a:lnTo>
                    <a:pt x="415" y="527"/>
                  </a:lnTo>
                  <a:lnTo>
                    <a:pt x="429" y="521"/>
                  </a:lnTo>
                  <a:lnTo>
                    <a:pt x="443" y="515"/>
                  </a:lnTo>
                  <a:lnTo>
                    <a:pt x="455" y="508"/>
                  </a:lnTo>
                  <a:lnTo>
                    <a:pt x="467" y="501"/>
                  </a:lnTo>
                  <a:lnTo>
                    <a:pt x="478" y="493"/>
                  </a:lnTo>
                  <a:lnTo>
                    <a:pt x="489" y="485"/>
                  </a:lnTo>
                  <a:lnTo>
                    <a:pt x="498" y="477"/>
                  </a:lnTo>
                  <a:lnTo>
                    <a:pt x="506" y="468"/>
                  </a:lnTo>
                  <a:lnTo>
                    <a:pt x="513" y="459"/>
                  </a:lnTo>
                  <a:lnTo>
                    <a:pt x="520" y="449"/>
                  </a:lnTo>
                  <a:lnTo>
                    <a:pt x="525" y="440"/>
                  </a:lnTo>
                  <a:lnTo>
                    <a:pt x="528" y="430"/>
                  </a:lnTo>
                  <a:lnTo>
                    <a:pt x="531" y="421"/>
                  </a:lnTo>
                  <a:lnTo>
                    <a:pt x="533" y="410"/>
                  </a:lnTo>
                  <a:lnTo>
                    <a:pt x="534" y="400"/>
                  </a:lnTo>
                  <a:lnTo>
                    <a:pt x="533" y="390"/>
                  </a:lnTo>
                  <a:lnTo>
                    <a:pt x="531" y="379"/>
                  </a:lnTo>
                  <a:lnTo>
                    <a:pt x="528" y="369"/>
                  </a:lnTo>
                  <a:lnTo>
                    <a:pt x="525" y="359"/>
                  </a:lnTo>
                  <a:lnTo>
                    <a:pt x="520" y="349"/>
                  </a:lnTo>
                  <a:lnTo>
                    <a:pt x="513" y="340"/>
                  </a:lnTo>
                  <a:lnTo>
                    <a:pt x="506" y="331"/>
                  </a:lnTo>
                  <a:lnTo>
                    <a:pt x="498" y="3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3420" y="2285"/>
              <a:ext cx="519" cy="423"/>
            </a:xfrm>
            <a:custGeom>
              <a:avLst/>
              <a:gdLst/>
              <a:ahLst/>
              <a:cxnLst>
                <a:cxn ang="0">
                  <a:pos x="1037" y="44"/>
                </a:cxn>
                <a:cxn ang="0">
                  <a:pos x="0" y="0"/>
                </a:cxn>
                <a:cxn ang="0">
                  <a:pos x="27" y="846"/>
                </a:cxn>
                <a:cxn ang="0">
                  <a:pos x="74" y="845"/>
                </a:cxn>
                <a:cxn ang="0">
                  <a:pos x="49" y="49"/>
                </a:cxn>
                <a:cxn ang="0">
                  <a:pos x="1035" y="92"/>
                </a:cxn>
                <a:cxn ang="0">
                  <a:pos x="1037" y="44"/>
                </a:cxn>
              </a:cxnLst>
              <a:rect l="0" t="0" r="r" b="b"/>
              <a:pathLst>
                <a:path w="1037" h="846">
                  <a:moveTo>
                    <a:pt x="1037" y="44"/>
                  </a:moveTo>
                  <a:lnTo>
                    <a:pt x="0" y="0"/>
                  </a:lnTo>
                  <a:lnTo>
                    <a:pt x="27" y="846"/>
                  </a:lnTo>
                  <a:lnTo>
                    <a:pt x="74" y="845"/>
                  </a:lnTo>
                  <a:lnTo>
                    <a:pt x="49" y="49"/>
                  </a:lnTo>
                  <a:lnTo>
                    <a:pt x="1035" y="92"/>
                  </a:lnTo>
                  <a:lnTo>
                    <a:pt x="1037" y="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9" name="Рисунок 38" descr="he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3932"/>
            <a:ext cx="1247775" cy="1133475"/>
          </a:xfrm>
          <a:prstGeom prst="rect">
            <a:avLst/>
          </a:prstGeom>
        </p:spPr>
      </p:pic>
      <p:grpSp>
        <p:nvGrpSpPr>
          <p:cNvPr id="21546" name="Group 42"/>
          <p:cNvGrpSpPr>
            <a:grpSpLocks noChangeAspect="1"/>
          </p:cNvGrpSpPr>
          <p:nvPr/>
        </p:nvGrpSpPr>
        <p:grpSpPr bwMode="auto">
          <a:xfrm>
            <a:off x="3770831" y="1152181"/>
            <a:ext cx="1257300" cy="1263650"/>
            <a:chOff x="2439" y="630"/>
            <a:chExt cx="792" cy="796"/>
          </a:xfrm>
        </p:grpSpPr>
        <p:sp>
          <p:nvSpPr>
            <p:cNvPr id="21545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439" y="630"/>
              <a:ext cx="792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auto">
            <a:xfrm>
              <a:off x="2743" y="799"/>
              <a:ext cx="488" cy="489"/>
            </a:xfrm>
            <a:custGeom>
              <a:avLst/>
              <a:gdLst/>
              <a:ahLst/>
              <a:cxnLst>
                <a:cxn ang="0">
                  <a:pos x="629" y="301"/>
                </a:cxn>
                <a:cxn ang="0">
                  <a:pos x="548" y="325"/>
                </a:cxn>
                <a:cxn ang="0">
                  <a:pos x="468" y="394"/>
                </a:cxn>
                <a:cxn ang="0">
                  <a:pos x="434" y="472"/>
                </a:cxn>
                <a:cxn ang="0">
                  <a:pos x="429" y="557"/>
                </a:cxn>
                <a:cxn ang="0">
                  <a:pos x="460" y="645"/>
                </a:cxn>
                <a:cxn ang="0">
                  <a:pos x="518" y="705"/>
                </a:cxn>
                <a:cxn ang="0">
                  <a:pos x="593" y="746"/>
                </a:cxn>
                <a:cxn ang="0">
                  <a:pos x="682" y="781"/>
                </a:cxn>
                <a:cxn ang="0">
                  <a:pos x="770" y="818"/>
                </a:cxn>
                <a:cxn ang="0">
                  <a:pos x="817" y="862"/>
                </a:cxn>
                <a:cxn ang="0">
                  <a:pos x="829" y="945"/>
                </a:cxn>
                <a:cxn ang="0">
                  <a:pos x="778" y="1010"/>
                </a:cxn>
                <a:cxn ang="0">
                  <a:pos x="698" y="1023"/>
                </a:cxn>
                <a:cxn ang="0">
                  <a:pos x="628" y="996"/>
                </a:cxn>
                <a:cxn ang="0">
                  <a:pos x="580" y="942"/>
                </a:cxn>
                <a:cxn ang="0">
                  <a:pos x="559" y="879"/>
                </a:cxn>
                <a:cxn ang="0">
                  <a:pos x="427" y="842"/>
                </a:cxn>
                <a:cxn ang="0">
                  <a:pos x="562" y="1071"/>
                </a:cxn>
                <a:cxn ang="0">
                  <a:pos x="601" y="1109"/>
                </a:cxn>
                <a:cxn ang="0">
                  <a:pos x="645" y="1266"/>
                </a:cxn>
                <a:cxn ang="0">
                  <a:pos x="815" y="1137"/>
                </a:cxn>
                <a:cxn ang="0">
                  <a:pos x="893" y="1103"/>
                </a:cxn>
                <a:cxn ang="0">
                  <a:pos x="953" y="1039"/>
                </a:cxn>
                <a:cxn ang="0">
                  <a:pos x="984" y="955"/>
                </a:cxn>
                <a:cxn ang="0">
                  <a:pos x="987" y="872"/>
                </a:cxn>
                <a:cxn ang="0">
                  <a:pos x="967" y="799"/>
                </a:cxn>
                <a:cxn ang="0">
                  <a:pos x="934" y="748"/>
                </a:cxn>
                <a:cxn ang="0">
                  <a:pos x="892" y="711"/>
                </a:cxn>
                <a:cxn ang="0">
                  <a:pos x="837" y="681"/>
                </a:cxn>
                <a:cxn ang="0">
                  <a:pos x="770" y="653"/>
                </a:cxn>
                <a:cxn ang="0">
                  <a:pos x="674" y="614"/>
                </a:cxn>
                <a:cxn ang="0">
                  <a:pos x="596" y="556"/>
                </a:cxn>
                <a:cxn ang="0">
                  <a:pos x="590" y="483"/>
                </a:cxn>
                <a:cxn ang="0">
                  <a:pos x="643" y="433"/>
                </a:cxn>
                <a:cxn ang="0">
                  <a:pos x="728" y="428"/>
                </a:cxn>
                <a:cxn ang="0">
                  <a:pos x="779" y="452"/>
                </a:cxn>
                <a:cxn ang="0">
                  <a:pos x="816" y="495"/>
                </a:cxn>
                <a:cxn ang="0">
                  <a:pos x="839" y="561"/>
                </a:cxn>
                <a:cxn ang="0">
                  <a:pos x="972" y="315"/>
                </a:cxn>
                <a:cxn ang="0">
                  <a:pos x="831" y="356"/>
                </a:cxn>
                <a:cxn ang="0">
                  <a:pos x="798" y="328"/>
                </a:cxn>
                <a:cxn ang="0">
                  <a:pos x="683" y="181"/>
                </a:cxn>
                <a:cxn ang="0">
                  <a:pos x="640" y="6"/>
                </a:cxn>
                <a:cxn ang="0">
                  <a:pos x="713" y="0"/>
                </a:cxn>
                <a:cxn ang="0">
                  <a:pos x="949" y="33"/>
                </a:cxn>
                <a:cxn ang="0">
                  <a:pos x="1198" y="168"/>
                </a:cxn>
                <a:cxn ang="0">
                  <a:pos x="1376" y="384"/>
                </a:cxn>
                <a:cxn ang="0">
                  <a:pos x="1460" y="659"/>
                </a:cxn>
                <a:cxn ang="0">
                  <a:pos x="1431" y="952"/>
                </a:cxn>
                <a:cxn ang="0">
                  <a:pos x="1297" y="1200"/>
                </a:cxn>
                <a:cxn ang="0">
                  <a:pos x="1081" y="1379"/>
                </a:cxn>
                <a:cxn ang="0">
                  <a:pos x="806" y="1464"/>
                </a:cxn>
                <a:cxn ang="0">
                  <a:pos x="515" y="1435"/>
                </a:cxn>
                <a:cxn ang="0">
                  <a:pos x="266" y="1300"/>
                </a:cxn>
                <a:cxn ang="0">
                  <a:pos x="87" y="1084"/>
                </a:cxn>
                <a:cxn ang="0">
                  <a:pos x="3" y="808"/>
                </a:cxn>
                <a:cxn ang="0">
                  <a:pos x="25" y="542"/>
                </a:cxn>
                <a:cxn ang="0">
                  <a:pos x="130" y="315"/>
                </a:cxn>
                <a:cxn ang="0">
                  <a:pos x="302" y="139"/>
                </a:cxn>
                <a:cxn ang="0">
                  <a:pos x="526" y="30"/>
                </a:cxn>
              </a:cxnLst>
              <a:rect l="0" t="0" r="r" b="b"/>
              <a:pathLst>
                <a:path w="1464" h="1468">
                  <a:moveTo>
                    <a:pt x="683" y="181"/>
                  </a:moveTo>
                  <a:lnTo>
                    <a:pt x="645" y="181"/>
                  </a:lnTo>
                  <a:lnTo>
                    <a:pt x="645" y="298"/>
                  </a:lnTo>
                  <a:lnTo>
                    <a:pt x="629" y="301"/>
                  </a:lnTo>
                  <a:lnTo>
                    <a:pt x="610" y="304"/>
                  </a:lnTo>
                  <a:lnTo>
                    <a:pt x="590" y="309"/>
                  </a:lnTo>
                  <a:lnTo>
                    <a:pt x="569" y="317"/>
                  </a:lnTo>
                  <a:lnTo>
                    <a:pt x="548" y="325"/>
                  </a:lnTo>
                  <a:lnTo>
                    <a:pt x="526" y="339"/>
                  </a:lnTo>
                  <a:lnTo>
                    <a:pt x="504" y="355"/>
                  </a:lnTo>
                  <a:lnTo>
                    <a:pt x="483" y="375"/>
                  </a:lnTo>
                  <a:lnTo>
                    <a:pt x="468" y="394"/>
                  </a:lnTo>
                  <a:lnTo>
                    <a:pt x="457" y="413"/>
                  </a:lnTo>
                  <a:lnTo>
                    <a:pt x="447" y="433"/>
                  </a:lnTo>
                  <a:lnTo>
                    <a:pt x="440" y="452"/>
                  </a:lnTo>
                  <a:lnTo>
                    <a:pt x="434" y="472"/>
                  </a:lnTo>
                  <a:lnTo>
                    <a:pt x="430" y="491"/>
                  </a:lnTo>
                  <a:lnTo>
                    <a:pt x="429" y="511"/>
                  </a:lnTo>
                  <a:lnTo>
                    <a:pt x="428" y="531"/>
                  </a:lnTo>
                  <a:lnTo>
                    <a:pt x="429" y="557"/>
                  </a:lnTo>
                  <a:lnTo>
                    <a:pt x="433" y="583"/>
                  </a:lnTo>
                  <a:lnTo>
                    <a:pt x="440" y="606"/>
                  </a:lnTo>
                  <a:lnTo>
                    <a:pt x="449" y="627"/>
                  </a:lnTo>
                  <a:lnTo>
                    <a:pt x="460" y="645"/>
                  </a:lnTo>
                  <a:lnTo>
                    <a:pt x="472" y="663"/>
                  </a:lnTo>
                  <a:lnTo>
                    <a:pt x="485" y="678"/>
                  </a:lnTo>
                  <a:lnTo>
                    <a:pt x="501" y="693"/>
                  </a:lnTo>
                  <a:lnTo>
                    <a:pt x="518" y="705"/>
                  </a:lnTo>
                  <a:lnTo>
                    <a:pt x="535" y="718"/>
                  </a:lnTo>
                  <a:lnTo>
                    <a:pt x="554" y="727"/>
                  </a:lnTo>
                  <a:lnTo>
                    <a:pt x="573" y="737"/>
                  </a:lnTo>
                  <a:lnTo>
                    <a:pt x="593" y="746"/>
                  </a:lnTo>
                  <a:lnTo>
                    <a:pt x="612" y="754"/>
                  </a:lnTo>
                  <a:lnTo>
                    <a:pt x="632" y="762"/>
                  </a:lnTo>
                  <a:lnTo>
                    <a:pt x="651" y="769"/>
                  </a:lnTo>
                  <a:lnTo>
                    <a:pt x="682" y="781"/>
                  </a:lnTo>
                  <a:lnTo>
                    <a:pt x="709" y="791"/>
                  </a:lnTo>
                  <a:lnTo>
                    <a:pt x="732" y="801"/>
                  </a:lnTo>
                  <a:lnTo>
                    <a:pt x="753" y="809"/>
                  </a:lnTo>
                  <a:lnTo>
                    <a:pt x="770" y="818"/>
                  </a:lnTo>
                  <a:lnTo>
                    <a:pt x="784" y="826"/>
                  </a:lnTo>
                  <a:lnTo>
                    <a:pt x="796" y="836"/>
                  </a:lnTo>
                  <a:lnTo>
                    <a:pt x="806" y="846"/>
                  </a:lnTo>
                  <a:lnTo>
                    <a:pt x="817" y="862"/>
                  </a:lnTo>
                  <a:lnTo>
                    <a:pt x="825" y="880"/>
                  </a:lnTo>
                  <a:lnTo>
                    <a:pt x="831" y="900"/>
                  </a:lnTo>
                  <a:lnTo>
                    <a:pt x="832" y="919"/>
                  </a:lnTo>
                  <a:lnTo>
                    <a:pt x="829" y="945"/>
                  </a:lnTo>
                  <a:lnTo>
                    <a:pt x="822" y="966"/>
                  </a:lnTo>
                  <a:lnTo>
                    <a:pt x="810" y="984"/>
                  </a:lnTo>
                  <a:lnTo>
                    <a:pt x="795" y="999"/>
                  </a:lnTo>
                  <a:lnTo>
                    <a:pt x="778" y="1010"/>
                  </a:lnTo>
                  <a:lnTo>
                    <a:pt x="759" y="1018"/>
                  </a:lnTo>
                  <a:lnTo>
                    <a:pt x="738" y="1023"/>
                  </a:lnTo>
                  <a:lnTo>
                    <a:pt x="717" y="1024"/>
                  </a:lnTo>
                  <a:lnTo>
                    <a:pt x="698" y="1023"/>
                  </a:lnTo>
                  <a:lnTo>
                    <a:pt x="679" y="1019"/>
                  </a:lnTo>
                  <a:lnTo>
                    <a:pt x="661" y="1013"/>
                  </a:lnTo>
                  <a:lnTo>
                    <a:pt x="644" y="1006"/>
                  </a:lnTo>
                  <a:lnTo>
                    <a:pt x="628" y="996"/>
                  </a:lnTo>
                  <a:lnTo>
                    <a:pt x="613" y="985"/>
                  </a:lnTo>
                  <a:lnTo>
                    <a:pt x="601" y="972"/>
                  </a:lnTo>
                  <a:lnTo>
                    <a:pt x="590" y="958"/>
                  </a:lnTo>
                  <a:lnTo>
                    <a:pt x="580" y="942"/>
                  </a:lnTo>
                  <a:lnTo>
                    <a:pt x="573" y="927"/>
                  </a:lnTo>
                  <a:lnTo>
                    <a:pt x="567" y="911"/>
                  </a:lnTo>
                  <a:lnTo>
                    <a:pt x="562" y="895"/>
                  </a:lnTo>
                  <a:lnTo>
                    <a:pt x="559" y="879"/>
                  </a:lnTo>
                  <a:lnTo>
                    <a:pt x="556" y="865"/>
                  </a:lnTo>
                  <a:lnTo>
                    <a:pt x="554" y="852"/>
                  </a:lnTo>
                  <a:lnTo>
                    <a:pt x="552" y="842"/>
                  </a:lnTo>
                  <a:lnTo>
                    <a:pt x="427" y="842"/>
                  </a:lnTo>
                  <a:lnTo>
                    <a:pt x="427" y="1133"/>
                  </a:lnTo>
                  <a:lnTo>
                    <a:pt x="551" y="1133"/>
                  </a:lnTo>
                  <a:lnTo>
                    <a:pt x="554" y="1059"/>
                  </a:lnTo>
                  <a:lnTo>
                    <a:pt x="562" y="1071"/>
                  </a:lnTo>
                  <a:lnTo>
                    <a:pt x="572" y="1081"/>
                  </a:lnTo>
                  <a:lnTo>
                    <a:pt x="580" y="1092"/>
                  </a:lnTo>
                  <a:lnTo>
                    <a:pt x="590" y="1100"/>
                  </a:lnTo>
                  <a:lnTo>
                    <a:pt x="601" y="1109"/>
                  </a:lnTo>
                  <a:lnTo>
                    <a:pt x="613" y="1116"/>
                  </a:lnTo>
                  <a:lnTo>
                    <a:pt x="628" y="1123"/>
                  </a:lnTo>
                  <a:lnTo>
                    <a:pt x="645" y="1129"/>
                  </a:lnTo>
                  <a:lnTo>
                    <a:pt x="645" y="1266"/>
                  </a:lnTo>
                  <a:lnTo>
                    <a:pt x="775" y="1266"/>
                  </a:lnTo>
                  <a:lnTo>
                    <a:pt x="775" y="1144"/>
                  </a:lnTo>
                  <a:lnTo>
                    <a:pt x="794" y="1142"/>
                  </a:lnTo>
                  <a:lnTo>
                    <a:pt x="815" y="1137"/>
                  </a:lnTo>
                  <a:lnTo>
                    <a:pt x="834" y="1131"/>
                  </a:lnTo>
                  <a:lnTo>
                    <a:pt x="855" y="1123"/>
                  </a:lnTo>
                  <a:lnTo>
                    <a:pt x="873" y="1115"/>
                  </a:lnTo>
                  <a:lnTo>
                    <a:pt x="893" y="1103"/>
                  </a:lnTo>
                  <a:lnTo>
                    <a:pt x="910" y="1089"/>
                  </a:lnTo>
                  <a:lnTo>
                    <a:pt x="927" y="1073"/>
                  </a:lnTo>
                  <a:lnTo>
                    <a:pt x="940" y="1057"/>
                  </a:lnTo>
                  <a:lnTo>
                    <a:pt x="953" y="1039"/>
                  </a:lnTo>
                  <a:lnTo>
                    <a:pt x="964" y="1019"/>
                  </a:lnTo>
                  <a:lnTo>
                    <a:pt x="972" y="1000"/>
                  </a:lnTo>
                  <a:lnTo>
                    <a:pt x="980" y="978"/>
                  </a:lnTo>
                  <a:lnTo>
                    <a:pt x="984" y="955"/>
                  </a:lnTo>
                  <a:lnTo>
                    <a:pt x="988" y="931"/>
                  </a:lnTo>
                  <a:lnTo>
                    <a:pt x="989" y="908"/>
                  </a:lnTo>
                  <a:lnTo>
                    <a:pt x="988" y="890"/>
                  </a:lnTo>
                  <a:lnTo>
                    <a:pt x="987" y="872"/>
                  </a:lnTo>
                  <a:lnTo>
                    <a:pt x="983" y="853"/>
                  </a:lnTo>
                  <a:lnTo>
                    <a:pt x="980" y="835"/>
                  </a:lnTo>
                  <a:lnTo>
                    <a:pt x="975" y="817"/>
                  </a:lnTo>
                  <a:lnTo>
                    <a:pt x="967" y="799"/>
                  </a:lnTo>
                  <a:lnTo>
                    <a:pt x="960" y="785"/>
                  </a:lnTo>
                  <a:lnTo>
                    <a:pt x="951" y="770"/>
                  </a:lnTo>
                  <a:lnTo>
                    <a:pt x="943" y="759"/>
                  </a:lnTo>
                  <a:lnTo>
                    <a:pt x="934" y="748"/>
                  </a:lnTo>
                  <a:lnTo>
                    <a:pt x="925" y="738"/>
                  </a:lnTo>
                  <a:lnTo>
                    <a:pt x="915" y="729"/>
                  </a:lnTo>
                  <a:lnTo>
                    <a:pt x="904" y="720"/>
                  </a:lnTo>
                  <a:lnTo>
                    <a:pt x="892" y="711"/>
                  </a:lnTo>
                  <a:lnTo>
                    <a:pt x="879" y="704"/>
                  </a:lnTo>
                  <a:lnTo>
                    <a:pt x="866" y="696"/>
                  </a:lnTo>
                  <a:lnTo>
                    <a:pt x="851" y="688"/>
                  </a:lnTo>
                  <a:lnTo>
                    <a:pt x="837" y="681"/>
                  </a:lnTo>
                  <a:lnTo>
                    <a:pt x="821" y="675"/>
                  </a:lnTo>
                  <a:lnTo>
                    <a:pt x="805" y="667"/>
                  </a:lnTo>
                  <a:lnTo>
                    <a:pt x="787" y="660"/>
                  </a:lnTo>
                  <a:lnTo>
                    <a:pt x="770" y="653"/>
                  </a:lnTo>
                  <a:lnTo>
                    <a:pt x="750" y="644"/>
                  </a:lnTo>
                  <a:lnTo>
                    <a:pt x="731" y="637"/>
                  </a:lnTo>
                  <a:lnTo>
                    <a:pt x="701" y="626"/>
                  </a:lnTo>
                  <a:lnTo>
                    <a:pt x="674" y="614"/>
                  </a:lnTo>
                  <a:lnTo>
                    <a:pt x="650" y="601"/>
                  </a:lnTo>
                  <a:lnTo>
                    <a:pt x="628" y="588"/>
                  </a:lnTo>
                  <a:lnTo>
                    <a:pt x="610" y="573"/>
                  </a:lnTo>
                  <a:lnTo>
                    <a:pt x="596" y="556"/>
                  </a:lnTo>
                  <a:lnTo>
                    <a:pt x="588" y="537"/>
                  </a:lnTo>
                  <a:lnTo>
                    <a:pt x="584" y="513"/>
                  </a:lnTo>
                  <a:lnTo>
                    <a:pt x="585" y="499"/>
                  </a:lnTo>
                  <a:lnTo>
                    <a:pt x="590" y="483"/>
                  </a:lnTo>
                  <a:lnTo>
                    <a:pt x="599" y="468"/>
                  </a:lnTo>
                  <a:lnTo>
                    <a:pt x="610" y="454"/>
                  </a:lnTo>
                  <a:lnTo>
                    <a:pt x="624" y="443"/>
                  </a:lnTo>
                  <a:lnTo>
                    <a:pt x="643" y="433"/>
                  </a:lnTo>
                  <a:lnTo>
                    <a:pt x="665" y="427"/>
                  </a:lnTo>
                  <a:lnTo>
                    <a:pt x="689" y="424"/>
                  </a:lnTo>
                  <a:lnTo>
                    <a:pt x="710" y="425"/>
                  </a:lnTo>
                  <a:lnTo>
                    <a:pt x="728" y="428"/>
                  </a:lnTo>
                  <a:lnTo>
                    <a:pt x="744" y="433"/>
                  </a:lnTo>
                  <a:lnTo>
                    <a:pt x="759" y="439"/>
                  </a:lnTo>
                  <a:lnTo>
                    <a:pt x="770" y="446"/>
                  </a:lnTo>
                  <a:lnTo>
                    <a:pt x="779" y="452"/>
                  </a:lnTo>
                  <a:lnTo>
                    <a:pt x="788" y="460"/>
                  </a:lnTo>
                  <a:lnTo>
                    <a:pt x="794" y="466"/>
                  </a:lnTo>
                  <a:lnTo>
                    <a:pt x="806" y="480"/>
                  </a:lnTo>
                  <a:lnTo>
                    <a:pt x="816" y="495"/>
                  </a:lnTo>
                  <a:lnTo>
                    <a:pt x="825" y="512"/>
                  </a:lnTo>
                  <a:lnTo>
                    <a:pt x="831" y="528"/>
                  </a:lnTo>
                  <a:lnTo>
                    <a:pt x="836" y="544"/>
                  </a:lnTo>
                  <a:lnTo>
                    <a:pt x="839" y="561"/>
                  </a:lnTo>
                  <a:lnTo>
                    <a:pt x="842" y="576"/>
                  </a:lnTo>
                  <a:lnTo>
                    <a:pt x="844" y="590"/>
                  </a:lnTo>
                  <a:lnTo>
                    <a:pt x="972" y="590"/>
                  </a:lnTo>
                  <a:lnTo>
                    <a:pt x="972" y="315"/>
                  </a:lnTo>
                  <a:lnTo>
                    <a:pt x="847" y="315"/>
                  </a:lnTo>
                  <a:lnTo>
                    <a:pt x="844" y="373"/>
                  </a:lnTo>
                  <a:lnTo>
                    <a:pt x="837" y="363"/>
                  </a:lnTo>
                  <a:lnTo>
                    <a:pt x="831" y="356"/>
                  </a:lnTo>
                  <a:lnTo>
                    <a:pt x="823" y="347"/>
                  </a:lnTo>
                  <a:lnTo>
                    <a:pt x="816" y="340"/>
                  </a:lnTo>
                  <a:lnTo>
                    <a:pt x="807" y="334"/>
                  </a:lnTo>
                  <a:lnTo>
                    <a:pt x="798" y="328"/>
                  </a:lnTo>
                  <a:lnTo>
                    <a:pt x="787" y="322"/>
                  </a:lnTo>
                  <a:lnTo>
                    <a:pt x="775" y="315"/>
                  </a:lnTo>
                  <a:lnTo>
                    <a:pt x="775" y="181"/>
                  </a:lnTo>
                  <a:lnTo>
                    <a:pt x="683" y="181"/>
                  </a:lnTo>
                  <a:lnTo>
                    <a:pt x="588" y="15"/>
                  </a:lnTo>
                  <a:lnTo>
                    <a:pt x="605" y="11"/>
                  </a:lnTo>
                  <a:lnTo>
                    <a:pt x="623" y="9"/>
                  </a:lnTo>
                  <a:lnTo>
                    <a:pt x="640" y="6"/>
                  </a:lnTo>
                  <a:lnTo>
                    <a:pt x="659" y="4"/>
                  </a:lnTo>
                  <a:lnTo>
                    <a:pt x="677" y="3"/>
                  </a:lnTo>
                  <a:lnTo>
                    <a:pt x="695" y="1"/>
                  </a:lnTo>
                  <a:lnTo>
                    <a:pt x="713" y="0"/>
                  </a:lnTo>
                  <a:lnTo>
                    <a:pt x="732" y="0"/>
                  </a:lnTo>
                  <a:lnTo>
                    <a:pt x="806" y="4"/>
                  </a:lnTo>
                  <a:lnTo>
                    <a:pt x="879" y="15"/>
                  </a:lnTo>
                  <a:lnTo>
                    <a:pt x="949" y="33"/>
                  </a:lnTo>
                  <a:lnTo>
                    <a:pt x="1016" y="58"/>
                  </a:lnTo>
                  <a:lnTo>
                    <a:pt x="1081" y="88"/>
                  </a:lnTo>
                  <a:lnTo>
                    <a:pt x="1141" y="126"/>
                  </a:lnTo>
                  <a:lnTo>
                    <a:pt x="1198" y="168"/>
                  </a:lnTo>
                  <a:lnTo>
                    <a:pt x="1249" y="215"/>
                  </a:lnTo>
                  <a:lnTo>
                    <a:pt x="1297" y="267"/>
                  </a:lnTo>
                  <a:lnTo>
                    <a:pt x="1338" y="324"/>
                  </a:lnTo>
                  <a:lnTo>
                    <a:pt x="1376" y="384"/>
                  </a:lnTo>
                  <a:lnTo>
                    <a:pt x="1407" y="449"/>
                  </a:lnTo>
                  <a:lnTo>
                    <a:pt x="1431" y="516"/>
                  </a:lnTo>
                  <a:lnTo>
                    <a:pt x="1449" y="586"/>
                  </a:lnTo>
                  <a:lnTo>
                    <a:pt x="1460" y="659"/>
                  </a:lnTo>
                  <a:lnTo>
                    <a:pt x="1464" y="733"/>
                  </a:lnTo>
                  <a:lnTo>
                    <a:pt x="1460" y="808"/>
                  </a:lnTo>
                  <a:lnTo>
                    <a:pt x="1449" y="881"/>
                  </a:lnTo>
                  <a:lnTo>
                    <a:pt x="1431" y="952"/>
                  </a:lnTo>
                  <a:lnTo>
                    <a:pt x="1407" y="1019"/>
                  </a:lnTo>
                  <a:lnTo>
                    <a:pt x="1376" y="1084"/>
                  </a:lnTo>
                  <a:lnTo>
                    <a:pt x="1338" y="1144"/>
                  </a:lnTo>
                  <a:lnTo>
                    <a:pt x="1297" y="1200"/>
                  </a:lnTo>
                  <a:lnTo>
                    <a:pt x="1249" y="1253"/>
                  </a:lnTo>
                  <a:lnTo>
                    <a:pt x="1198" y="1300"/>
                  </a:lnTo>
                  <a:lnTo>
                    <a:pt x="1141" y="1342"/>
                  </a:lnTo>
                  <a:lnTo>
                    <a:pt x="1081" y="1379"/>
                  </a:lnTo>
                  <a:lnTo>
                    <a:pt x="1016" y="1410"/>
                  </a:lnTo>
                  <a:lnTo>
                    <a:pt x="949" y="1435"/>
                  </a:lnTo>
                  <a:lnTo>
                    <a:pt x="879" y="1453"/>
                  </a:lnTo>
                  <a:lnTo>
                    <a:pt x="806" y="1464"/>
                  </a:lnTo>
                  <a:lnTo>
                    <a:pt x="732" y="1468"/>
                  </a:lnTo>
                  <a:lnTo>
                    <a:pt x="657" y="1464"/>
                  </a:lnTo>
                  <a:lnTo>
                    <a:pt x="584" y="1453"/>
                  </a:lnTo>
                  <a:lnTo>
                    <a:pt x="515" y="1435"/>
                  </a:lnTo>
                  <a:lnTo>
                    <a:pt x="447" y="1410"/>
                  </a:lnTo>
                  <a:lnTo>
                    <a:pt x="383" y="1379"/>
                  </a:lnTo>
                  <a:lnTo>
                    <a:pt x="323" y="1342"/>
                  </a:lnTo>
                  <a:lnTo>
                    <a:pt x="266" y="1300"/>
                  </a:lnTo>
                  <a:lnTo>
                    <a:pt x="214" y="1253"/>
                  </a:lnTo>
                  <a:lnTo>
                    <a:pt x="167" y="1200"/>
                  </a:lnTo>
                  <a:lnTo>
                    <a:pt x="125" y="1144"/>
                  </a:lnTo>
                  <a:lnTo>
                    <a:pt x="87" y="1084"/>
                  </a:lnTo>
                  <a:lnTo>
                    <a:pt x="57" y="1019"/>
                  </a:lnTo>
                  <a:lnTo>
                    <a:pt x="33" y="952"/>
                  </a:lnTo>
                  <a:lnTo>
                    <a:pt x="14" y="881"/>
                  </a:lnTo>
                  <a:lnTo>
                    <a:pt x="3" y="808"/>
                  </a:lnTo>
                  <a:lnTo>
                    <a:pt x="0" y="733"/>
                  </a:lnTo>
                  <a:lnTo>
                    <a:pt x="2" y="667"/>
                  </a:lnTo>
                  <a:lnTo>
                    <a:pt x="11" y="604"/>
                  </a:lnTo>
                  <a:lnTo>
                    <a:pt x="25" y="542"/>
                  </a:lnTo>
                  <a:lnTo>
                    <a:pt x="45" y="480"/>
                  </a:lnTo>
                  <a:lnTo>
                    <a:pt x="68" y="423"/>
                  </a:lnTo>
                  <a:lnTo>
                    <a:pt x="97" y="368"/>
                  </a:lnTo>
                  <a:lnTo>
                    <a:pt x="130" y="315"/>
                  </a:lnTo>
                  <a:lnTo>
                    <a:pt x="168" y="265"/>
                  </a:lnTo>
                  <a:lnTo>
                    <a:pt x="209" y="220"/>
                  </a:lnTo>
                  <a:lnTo>
                    <a:pt x="255" y="177"/>
                  </a:lnTo>
                  <a:lnTo>
                    <a:pt x="302" y="139"/>
                  </a:lnTo>
                  <a:lnTo>
                    <a:pt x="355" y="105"/>
                  </a:lnTo>
                  <a:lnTo>
                    <a:pt x="408" y="75"/>
                  </a:lnTo>
                  <a:lnTo>
                    <a:pt x="466" y="50"/>
                  </a:lnTo>
                  <a:lnTo>
                    <a:pt x="526" y="30"/>
                  </a:lnTo>
                  <a:lnTo>
                    <a:pt x="588" y="15"/>
                  </a:lnTo>
                  <a:lnTo>
                    <a:pt x="683" y="1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2983219" y="3500438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 smtClean="0"/>
              <a:t>Доверие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Совместная работа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Спасибо! Вопросы, пожалуйста.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работаю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http://nixsolutions.com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пишу: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http://jnechaeva.blogspot.com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общаюсь: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lorien@nixsolutions.com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Skype: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julia.nechaeva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ICQ:     315399166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34000" contrast="-24000"/>
          </a:blip>
          <a:srcRect/>
          <a:stretch>
            <a:fillRect/>
          </a:stretch>
        </p:blipFill>
        <p:spPr bwMode="auto">
          <a:xfrm>
            <a:off x="6429375" y="3214688"/>
            <a:ext cx="2182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357166"/>
            <a:ext cx="8788400" cy="57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52" y="324145"/>
            <a:ext cx="8705881" cy="586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/>
          <a:lstStyle/>
          <a:p>
            <a:pPr algn="l"/>
            <a:r>
              <a:rPr lang="ru-RU" sz="4000" b="1" dirty="0"/>
              <a:t>Стереотип 1: Жадность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14488"/>
            <a:ext cx="8572560" cy="121444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КОМАНДА ТЕСТИРОВАНИЯ: </a:t>
            </a:r>
            <a:r>
              <a:rPr lang="ru-RU" dirty="0"/>
              <a:t>«Нужно дополнительное </a:t>
            </a:r>
            <a:r>
              <a:rPr lang="ru-RU" dirty="0" smtClean="0"/>
              <a:t>время </a:t>
            </a:r>
            <a:r>
              <a:rPr lang="ru-RU" dirty="0"/>
              <a:t>на </a:t>
            </a:r>
            <a:r>
              <a:rPr lang="ru-RU" dirty="0" smtClean="0"/>
              <a:t>тестирование»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4214818"/>
            <a:ext cx="810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ЗАКАЗЧИК: </a:t>
            </a:r>
            <a:r>
              <a:rPr lang="ru-RU" sz="3200" dirty="0"/>
              <a:t>«Вы хотите раздуть бюджет»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929718" cy="1143000"/>
          </a:xfrm>
          <a:noFill/>
          <a:ln/>
        </p:spPr>
        <p:txBody>
          <a:bodyPr/>
          <a:lstStyle/>
          <a:p>
            <a:pPr algn="l"/>
            <a:r>
              <a:rPr lang="ru-RU" sz="4000" b="1" dirty="0"/>
              <a:t>Стереотип 1: Жадность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650" y="1628775"/>
            <a:ext cx="7459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Команда тестирования </a:t>
            </a:r>
            <a:r>
              <a:rPr lang="ru-RU" sz="3200" dirty="0" smtClean="0"/>
              <a:t>ОБЪЯСНЯЕТ:</a:t>
            </a:r>
            <a:endParaRPr lang="ru-RU" sz="32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08038" y="2714620"/>
            <a:ext cx="7724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- Увеличение объема тестируемого функционала</a:t>
            </a:r>
          </a:p>
          <a:p>
            <a:r>
              <a:rPr lang="ru-RU" sz="2400" dirty="0"/>
              <a:t>- Опоздания в разработке</a:t>
            </a:r>
          </a:p>
          <a:p>
            <a:r>
              <a:rPr lang="ru-RU" sz="2400" dirty="0"/>
              <a:t>- Нечеткие требования</a:t>
            </a:r>
          </a:p>
          <a:p>
            <a:r>
              <a:rPr lang="ru-RU" sz="2400" dirty="0"/>
              <a:t>- Большая плотность дефектов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4213" y="5214950"/>
            <a:ext cx="7704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Заказчик: </a:t>
            </a:r>
            <a:r>
              <a:rPr lang="ru-RU" sz="3200" dirty="0" smtClean="0"/>
              <a:t>НЕ ПОНИМАЕТ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929718" cy="1143000"/>
          </a:xfrm>
          <a:noFill/>
          <a:ln/>
        </p:spPr>
        <p:txBody>
          <a:bodyPr/>
          <a:lstStyle/>
          <a:p>
            <a:pPr algn="l"/>
            <a:r>
              <a:rPr lang="ru-RU" sz="4000" b="1" dirty="0"/>
              <a:t>Стереотип 1: Жадность. Причины.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4348" y="1643050"/>
            <a:ext cx="64801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Заказчику не хватает: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Понимания ситуации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Прозрачности процесса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200" dirty="0"/>
              <a:t>Уверенности в результате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643182"/>
            <a:ext cx="8215338" cy="120032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ДАЙТЕ ЕМУ ЭТО!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929718" cy="1143000"/>
          </a:xfrm>
          <a:noFill/>
          <a:ln/>
        </p:spPr>
        <p:txBody>
          <a:bodyPr/>
          <a:lstStyle/>
          <a:p>
            <a:pPr algn="l"/>
            <a:r>
              <a:rPr lang="ru-RU" sz="4000" b="1" dirty="0"/>
              <a:t>Стереотип 1: Жадность. Рецепты.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0034" y="1357298"/>
            <a:ext cx="864396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КОМАНДЕ ТЕСТИРОВАНИЯ: 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Char char="-"/>
            </a:pPr>
            <a:r>
              <a:rPr lang="ru-RU" sz="2400" dirty="0" smtClean="0"/>
              <a:t>Объяснять </a:t>
            </a:r>
            <a:r>
              <a:rPr lang="ru-RU" sz="2400" dirty="0"/>
              <a:t>про риски, снижение качества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Char char="-"/>
            </a:pPr>
            <a:r>
              <a:rPr lang="ru-RU" sz="2400" dirty="0" err="1"/>
              <a:t>Приоретизировать</a:t>
            </a:r>
            <a:r>
              <a:rPr lang="ru-RU" sz="2400" dirty="0"/>
              <a:t> тестируемые области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пределять </a:t>
            </a:r>
            <a:r>
              <a:rPr lang="ru-RU" sz="2400" dirty="0"/>
              <a:t>критерии окончания тестирования и </a:t>
            </a:r>
            <a:r>
              <a:rPr lang="ru-RU" sz="2400" dirty="0" smtClean="0"/>
              <a:t>приемки</a:t>
            </a:r>
            <a:endParaRPr lang="ru-RU" sz="2400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0034" y="3571876"/>
            <a:ext cx="853281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ЗАКАЗЧИКУ:</a:t>
            </a:r>
            <a:endParaRPr lang="ru-RU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Понимать риски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/>
              <a:t>Определять приоритеты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 smtClean="0"/>
              <a:t>Определять </a:t>
            </a:r>
            <a:r>
              <a:rPr lang="ru-RU" sz="2400" dirty="0"/>
              <a:t>критерии окончания тестирования и </a:t>
            </a:r>
            <a:r>
              <a:rPr lang="ru-RU" sz="2400" dirty="0" smtClean="0"/>
              <a:t>приемки</a:t>
            </a:r>
            <a:endParaRPr lang="ru-RU" sz="2400" dirty="0"/>
          </a:p>
          <a:p>
            <a:pPr>
              <a:spcBef>
                <a:spcPct val="50000"/>
              </a:spcBef>
            </a:pPr>
            <a:endParaRPr lang="ru-RU" sz="2400" dirty="0"/>
          </a:p>
          <a:p>
            <a:pPr>
              <a:spcBef>
                <a:spcPct val="50000"/>
              </a:spcBef>
            </a:pPr>
            <a:endParaRPr lang="ru-RU" sz="2400" dirty="0"/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l"/>
            <a:r>
              <a:rPr lang="ru-RU" sz="4000" b="1" dirty="0"/>
              <a:t>Стереотип 2: Лень.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8532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+mn-lt"/>
              </a:rPr>
              <a:t>КОМАНДА</a:t>
            </a:r>
            <a:r>
              <a:rPr lang="ru-RU" sz="3200" dirty="0" smtClean="0"/>
              <a:t> ТЕСТИРОВАНИЯ: </a:t>
            </a:r>
            <a:r>
              <a:rPr lang="ru-RU" sz="3200" dirty="0"/>
              <a:t>«Мы не будем писать документацию по тестированию продукта»</a:t>
            </a:r>
          </a:p>
          <a:p>
            <a:pPr>
              <a:spcBef>
                <a:spcPct val="50000"/>
              </a:spcBef>
            </a:pPr>
            <a:endParaRPr lang="ru-RU" sz="3200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1188" y="4643446"/>
            <a:ext cx="7461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ЗАКАЗЧИК: </a:t>
            </a:r>
            <a:r>
              <a:rPr lang="ru-RU" sz="3200" dirty="0"/>
              <a:t>«Да вам просто лень!»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tolstja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093"/>
            <a:ext cx="9144000" cy="6264907"/>
          </a:xfrm>
          <a:prstGeom prst="rect">
            <a:avLst/>
          </a:prstGeom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ru-RU" sz="4000" b="1" dirty="0"/>
              <a:t>Стереотип 2: Лень.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7158" y="1071546"/>
            <a:ext cx="87154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Команда тестирования </a:t>
            </a:r>
            <a:r>
              <a:rPr lang="ru-RU" sz="2400" dirty="0" smtClean="0"/>
              <a:t>ОБЪЯСНЯЕТ:</a:t>
            </a:r>
            <a:endParaRPr lang="ru-RU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Мы не писали тест-план и </a:t>
            </a:r>
            <a:r>
              <a:rPr lang="ru-RU" sz="2400" dirty="0" err="1"/>
              <a:t>тест-кейсы</a:t>
            </a:r>
            <a:r>
              <a:rPr lang="ru-RU" sz="2400" dirty="0"/>
              <a:t>, потому что на это не было времени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Мы этого не делали, потому что об этом не договаривались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Мы не напишем отчет о тестировании, потому что активности не фиксировались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/>
              <a:t> Заказчик смотрел и согласился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7158" y="5286388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Заказчик: </a:t>
            </a:r>
            <a:r>
              <a:rPr lang="ru-RU" sz="2400" dirty="0" smtClean="0"/>
              <a:t>НЕ ПОНИМАЕТ. </a:t>
            </a:r>
            <a:r>
              <a:rPr lang="ru-RU" sz="2400" dirty="0"/>
              <a:t>И когда смотрел и соглашался – тоже не понимал.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473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Слайд 1</vt:lpstr>
      <vt:lpstr>Слайд 2</vt:lpstr>
      <vt:lpstr>Слайд 3</vt:lpstr>
      <vt:lpstr>Стереотип 1: Жадность</vt:lpstr>
      <vt:lpstr>Стереотип 1: Жадность</vt:lpstr>
      <vt:lpstr>Стереотип 1: Жадность. Причины.</vt:lpstr>
      <vt:lpstr>Стереотип 1: Жадность. Рецепты.</vt:lpstr>
      <vt:lpstr>Стереотип 2: Лень.</vt:lpstr>
      <vt:lpstr>Стереотип 2: Лень.</vt:lpstr>
      <vt:lpstr>Стереотип 2: Лень. Причины.</vt:lpstr>
      <vt:lpstr>Стереотип 2: Лень. Рецепты.</vt:lpstr>
      <vt:lpstr>Стереотип 3: Тупость.</vt:lpstr>
      <vt:lpstr>Стереотип 3: Тупость.</vt:lpstr>
      <vt:lpstr>Стереотип 3: Тупость. Причины</vt:lpstr>
      <vt:lpstr>Стереотип 3: Тупость. Рецепты</vt:lpstr>
      <vt:lpstr>Стереотипы: Корни.</vt:lpstr>
      <vt:lpstr>Уход от стереотипов.</vt:lpstr>
      <vt:lpstr>Спасибо! Вопросы, пожалуйста.</vt:lpstr>
    </vt:vector>
  </TitlesOfParts>
  <Company>nix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lorien</dc:creator>
  <cp:lastModifiedBy>Timur Hairullin</cp:lastModifiedBy>
  <cp:revision>45</cp:revision>
  <dcterms:created xsi:type="dcterms:W3CDTF">2009-10-10T10:11:26Z</dcterms:created>
  <dcterms:modified xsi:type="dcterms:W3CDTF">2009-10-10T21:03:39Z</dcterms:modified>
</cp:coreProperties>
</file>