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57" r:id="rId4"/>
    <p:sldId id="261" r:id="rId5"/>
    <p:sldId id="262" r:id="rId6"/>
    <p:sldId id="264" r:id="rId7"/>
    <p:sldId id="263" r:id="rId8"/>
    <p:sldId id="265" r:id="rId9"/>
    <p:sldId id="273" r:id="rId10"/>
    <p:sldId id="266" r:id="rId11"/>
    <p:sldId id="267" r:id="rId12"/>
    <p:sldId id="268" r:id="rId13"/>
    <p:sldId id="269" r:id="rId14"/>
    <p:sldId id="270" r:id="rId15"/>
    <p:sldId id="271" r:id="rId16"/>
    <p:sldId id="259" r:id="rId17"/>
    <p:sldId id="260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734B4F-9675-42D1-A481-92AC1F443B2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435236-421E-482A-81A0-68E783F85962}">
      <dgm:prSet phldrT="[Текст]" custT="1"/>
      <dgm:spPr/>
      <dgm:t>
        <a:bodyPr/>
        <a:lstStyle/>
        <a:p>
          <a:r>
            <a:rPr lang="ru-RU" sz="2000" dirty="0" smtClean="0">
              <a:latin typeface="+mn-lt"/>
            </a:rPr>
            <a:t>Монолитность архитектуры – сложность внесения изменений</a:t>
          </a:r>
          <a:endParaRPr lang="ru-RU" sz="2000" dirty="0">
            <a:latin typeface="+mn-lt"/>
          </a:endParaRPr>
        </a:p>
      </dgm:t>
    </dgm:pt>
    <dgm:pt modelId="{6566B286-E3C9-4024-8518-1FA72423B56F}" type="parTrans" cxnId="{87F6F207-6574-4049-A31A-0D57C7BF14B5}">
      <dgm:prSet/>
      <dgm:spPr/>
      <dgm:t>
        <a:bodyPr/>
        <a:lstStyle/>
        <a:p>
          <a:endParaRPr lang="ru-RU"/>
        </a:p>
      </dgm:t>
    </dgm:pt>
    <dgm:pt modelId="{E75B18F2-5317-4E92-B8ED-C055D0179F27}" type="sibTrans" cxnId="{87F6F207-6574-4049-A31A-0D57C7BF14B5}">
      <dgm:prSet/>
      <dgm:spPr/>
      <dgm:t>
        <a:bodyPr/>
        <a:lstStyle/>
        <a:p>
          <a:endParaRPr lang="ru-RU"/>
        </a:p>
      </dgm:t>
    </dgm:pt>
    <dgm:pt modelId="{9BDAA9AA-533C-434C-B35E-63B7F5E62F44}">
      <dgm:prSet phldrT="[Текст]" custT="1"/>
      <dgm:spPr/>
      <dgm:t>
        <a:bodyPr/>
        <a:lstStyle/>
        <a:p>
          <a:r>
            <a:rPr lang="ru-RU" sz="2000" i="0" dirty="0" smtClean="0">
              <a:latin typeface="+mn-lt"/>
              <a:ea typeface="+mn-ea"/>
              <a:cs typeface="+mn-cs"/>
            </a:rPr>
            <a:t>Отсутствие возможности наглядного сравнения конфигураций</a:t>
          </a:r>
          <a:endParaRPr lang="ru-RU" sz="2000" i="0" dirty="0">
            <a:latin typeface="+mn-lt"/>
          </a:endParaRPr>
        </a:p>
      </dgm:t>
    </dgm:pt>
    <dgm:pt modelId="{66B8DFE3-93BD-49AF-A372-8F2B452041BA}" type="parTrans" cxnId="{E4F1E221-A9B9-4777-A8AC-7940F7D354F2}">
      <dgm:prSet/>
      <dgm:spPr/>
      <dgm:t>
        <a:bodyPr/>
        <a:lstStyle/>
        <a:p>
          <a:endParaRPr lang="ru-RU"/>
        </a:p>
      </dgm:t>
    </dgm:pt>
    <dgm:pt modelId="{60B52CFD-2C0A-4AC3-8399-05DCFA8A295F}" type="sibTrans" cxnId="{E4F1E221-A9B9-4777-A8AC-7940F7D354F2}">
      <dgm:prSet/>
      <dgm:spPr/>
      <dgm:t>
        <a:bodyPr/>
        <a:lstStyle/>
        <a:p>
          <a:endParaRPr lang="ru-RU"/>
        </a:p>
      </dgm:t>
    </dgm:pt>
    <dgm:pt modelId="{6BA75015-96D2-4B68-A747-BB35C72C2236}">
      <dgm:prSet phldrT="[Текст]" custT="1"/>
      <dgm:spPr/>
      <dgm:t>
        <a:bodyPr/>
        <a:lstStyle/>
        <a:p>
          <a:r>
            <a:rPr lang="ru-RU" sz="2000" i="0" dirty="0" smtClean="0">
              <a:latin typeface="+mn-lt"/>
              <a:ea typeface="+mn-ea"/>
              <a:cs typeface="+mn-cs"/>
            </a:rPr>
            <a:t>Трудности при коммуникации с разработчиками смежных систем и внутри команды </a:t>
          </a:r>
          <a:endParaRPr lang="ru-RU" sz="2000" i="0" dirty="0">
            <a:latin typeface="+mn-lt"/>
          </a:endParaRPr>
        </a:p>
      </dgm:t>
    </dgm:pt>
    <dgm:pt modelId="{DB706C33-629B-4404-8DD2-30235D0493CB}" type="parTrans" cxnId="{8B1A2AD9-C8C1-4241-87AB-6EA8BA966CB7}">
      <dgm:prSet/>
      <dgm:spPr/>
      <dgm:t>
        <a:bodyPr/>
        <a:lstStyle/>
        <a:p>
          <a:endParaRPr lang="ru-RU"/>
        </a:p>
      </dgm:t>
    </dgm:pt>
    <dgm:pt modelId="{E2C1D417-DDFC-482A-A9F8-F4843198BF37}" type="sibTrans" cxnId="{8B1A2AD9-C8C1-4241-87AB-6EA8BA966CB7}">
      <dgm:prSet/>
      <dgm:spPr/>
      <dgm:t>
        <a:bodyPr/>
        <a:lstStyle/>
        <a:p>
          <a:endParaRPr lang="ru-RU"/>
        </a:p>
      </dgm:t>
    </dgm:pt>
    <dgm:pt modelId="{1243777C-8FEA-417E-BAD1-3B0A26771918}">
      <dgm:prSet phldrT="[Текст]" custT="1"/>
      <dgm:spPr/>
      <dgm:t>
        <a:bodyPr/>
        <a:lstStyle/>
        <a:p>
          <a:r>
            <a:rPr lang="ru-RU" sz="2000" i="0" dirty="0" smtClean="0">
              <a:latin typeface="+mn-lt"/>
              <a:ea typeface="+mn-ea"/>
              <a:cs typeface="+mn-cs"/>
            </a:rPr>
            <a:t>Неактуальная документация</a:t>
          </a:r>
          <a:endParaRPr lang="ru-RU" sz="2000" i="0" dirty="0">
            <a:latin typeface="+mn-lt"/>
          </a:endParaRPr>
        </a:p>
      </dgm:t>
    </dgm:pt>
    <dgm:pt modelId="{0EDE9333-AE3F-40CF-B1E8-40A5C238D1B2}" type="sibTrans" cxnId="{72F7D7B7-8525-4CFA-95E9-9C27200530B0}">
      <dgm:prSet/>
      <dgm:spPr/>
      <dgm:t>
        <a:bodyPr/>
        <a:lstStyle/>
        <a:p>
          <a:endParaRPr lang="ru-RU"/>
        </a:p>
      </dgm:t>
    </dgm:pt>
    <dgm:pt modelId="{C0E4185C-0FC7-434E-8A4C-27C6AEE0444B}" type="parTrans" cxnId="{72F7D7B7-8525-4CFA-95E9-9C27200530B0}">
      <dgm:prSet/>
      <dgm:spPr/>
      <dgm:t>
        <a:bodyPr/>
        <a:lstStyle/>
        <a:p>
          <a:endParaRPr lang="ru-RU"/>
        </a:p>
      </dgm:t>
    </dgm:pt>
    <dgm:pt modelId="{D0B2D26E-0EA7-4FDD-8F44-CDB5836927E5}" type="pres">
      <dgm:prSet presAssocID="{CB734B4F-9675-42D1-A481-92AC1F443B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B4CE64-989E-4A29-8B3C-B1A6F75C753C}" type="pres">
      <dgm:prSet presAssocID="{F6435236-421E-482A-81A0-68E783F8596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72B604-1682-4974-BDD1-A4E2C1CAFBA5}" type="pres">
      <dgm:prSet presAssocID="{E75B18F2-5317-4E92-B8ED-C055D0179F27}" presName="spacer" presStyleCnt="0"/>
      <dgm:spPr/>
      <dgm:t>
        <a:bodyPr/>
        <a:lstStyle/>
        <a:p>
          <a:endParaRPr lang="ru-RU"/>
        </a:p>
      </dgm:t>
    </dgm:pt>
    <dgm:pt modelId="{FFBCE998-DF3A-4068-B5E4-977085081185}" type="pres">
      <dgm:prSet presAssocID="{1243777C-8FEA-417E-BAD1-3B0A2677191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168564-DA48-4A38-B8DD-BF843BC78BC5}" type="pres">
      <dgm:prSet presAssocID="{0EDE9333-AE3F-40CF-B1E8-40A5C238D1B2}" presName="spacer" presStyleCnt="0"/>
      <dgm:spPr/>
      <dgm:t>
        <a:bodyPr/>
        <a:lstStyle/>
        <a:p>
          <a:endParaRPr lang="ru-RU"/>
        </a:p>
      </dgm:t>
    </dgm:pt>
    <dgm:pt modelId="{8306D995-3285-4879-A8E5-9AE8CA0639EE}" type="pres">
      <dgm:prSet presAssocID="{9BDAA9AA-533C-434C-B35E-63B7F5E62F4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710C4-2E60-4047-BD22-A29B63148F9D}" type="pres">
      <dgm:prSet presAssocID="{60B52CFD-2C0A-4AC3-8399-05DCFA8A295F}" presName="spacer" presStyleCnt="0"/>
      <dgm:spPr/>
      <dgm:t>
        <a:bodyPr/>
        <a:lstStyle/>
        <a:p>
          <a:endParaRPr lang="ru-RU"/>
        </a:p>
      </dgm:t>
    </dgm:pt>
    <dgm:pt modelId="{7CB45DC0-DDF4-4852-85F4-FA2A3A7D9CC4}" type="pres">
      <dgm:prSet presAssocID="{6BA75015-96D2-4B68-A747-BB35C72C223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CB0A00-CEEA-4CB0-B1F4-B67FD2C51DE5}" type="presOf" srcId="{6BA75015-96D2-4B68-A747-BB35C72C2236}" destId="{7CB45DC0-DDF4-4852-85F4-FA2A3A7D9CC4}" srcOrd="0" destOrd="0" presId="urn:microsoft.com/office/officeart/2005/8/layout/vList2"/>
    <dgm:cxn modelId="{3F4ABB40-25C9-449E-BA62-7126FC457FE0}" type="presOf" srcId="{F6435236-421E-482A-81A0-68E783F85962}" destId="{72B4CE64-989E-4A29-8B3C-B1A6F75C753C}" srcOrd="0" destOrd="0" presId="urn:microsoft.com/office/officeart/2005/8/layout/vList2"/>
    <dgm:cxn modelId="{BADF70E5-26C7-43B0-B279-5731641154CE}" type="presOf" srcId="{9BDAA9AA-533C-434C-B35E-63B7F5E62F44}" destId="{8306D995-3285-4879-A8E5-9AE8CA0639EE}" srcOrd="0" destOrd="0" presId="urn:microsoft.com/office/officeart/2005/8/layout/vList2"/>
    <dgm:cxn modelId="{8B1A2AD9-C8C1-4241-87AB-6EA8BA966CB7}" srcId="{CB734B4F-9675-42D1-A481-92AC1F443B27}" destId="{6BA75015-96D2-4B68-A747-BB35C72C2236}" srcOrd="3" destOrd="0" parTransId="{DB706C33-629B-4404-8DD2-30235D0493CB}" sibTransId="{E2C1D417-DDFC-482A-A9F8-F4843198BF37}"/>
    <dgm:cxn modelId="{2ADB6254-E768-4E9D-A2F1-62D2D694356D}" type="presOf" srcId="{1243777C-8FEA-417E-BAD1-3B0A26771918}" destId="{FFBCE998-DF3A-4068-B5E4-977085081185}" srcOrd="0" destOrd="0" presId="urn:microsoft.com/office/officeart/2005/8/layout/vList2"/>
    <dgm:cxn modelId="{72F7D7B7-8525-4CFA-95E9-9C27200530B0}" srcId="{CB734B4F-9675-42D1-A481-92AC1F443B27}" destId="{1243777C-8FEA-417E-BAD1-3B0A26771918}" srcOrd="1" destOrd="0" parTransId="{C0E4185C-0FC7-434E-8A4C-27C6AEE0444B}" sibTransId="{0EDE9333-AE3F-40CF-B1E8-40A5C238D1B2}"/>
    <dgm:cxn modelId="{87F6F207-6574-4049-A31A-0D57C7BF14B5}" srcId="{CB734B4F-9675-42D1-A481-92AC1F443B27}" destId="{F6435236-421E-482A-81A0-68E783F85962}" srcOrd="0" destOrd="0" parTransId="{6566B286-E3C9-4024-8518-1FA72423B56F}" sibTransId="{E75B18F2-5317-4E92-B8ED-C055D0179F27}"/>
    <dgm:cxn modelId="{7E5A3AE6-2898-433F-A39F-863DED0FAEAC}" type="presOf" srcId="{CB734B4F-9675-42D1-A481-92AC1F443B27}" destId="{D0B2D26E-0EA7-4FDD-8F44-CDB5836927E5}" srcOrd="0" destOrd="0" presId="urn:microsoft.com/office/officeart/2005/8/layout/vList2"/>
    <dgm:cxn modelId="{E4F1E221-A9B9-4777-A8AC-7940F7D354F2}" srcId="{CB734B4F-9675-42D1-A481-92AC1F443B27}" destId="{9BDAA9AA-533C-434C-B35E-63B7F5E62F44}" srcOrd="2" destOrd="0" parTransId="{66B8DFE3-93BD-49AF-A372-8F2B452041BA}" sibTransId="{60B52CFD-2C0A-4AC3-8399-05DCFA8A295F}"/>
    <dgm:cxn modelId="{CF7C7EFD-A863-4190-BCA8-4E25081BBDF1}" type="presParOf" srcId="{D0B2D26E-0EA7-4FDD-8F44-CDB5836927E5}" destId="{72B4CE64-989E-4A29-8B3C-B1A6F75C753C}" srcOrd="0" destOrd="0" presId="urn:microsoft.com/office/officeart/2005/8/layout/vList2"/>
    <dgm:cxn modelId="{095B85B8-7454-4D68-8B1C-855E723F58C4}" type="presParOf" srcId="{D0B2D26E-0EA7-4FDD-8F44-CDB5836927E5}" destId="{DB72B604-1682-4974-BDD1-A4E2C1CAFBA5}" srcOrd="1" destOrd="0" presId="urn:microsoft.com/office/officeart/2005/8/layout/vList2"/>
    <dgm:cxn modelId="{89FD1965-744D-4AF3-BD3A-3E5D377D4F4F}" type="presParOf" srcId="{D0B2D26E-0EA7-4FDD-8F44-CDB5836927E5}" destId="{FFBCE998-DF3A-4068-B5E4-977085081185}" srcOrd="2" destOrd="0" presId="urn:microsoft.com/office/officeart/2005/8/layout/vList2"/>
    <dgm:cxn modelId="{34956921-49D8-491C-AA30-6153DC4B2E20}" type="presParOf" srcId="{D0B2D26E-0EA7-4FDD-8F44-CDB5836927E5}" destId="{DB168564-DA48-4A38-B8DD-BF843BC78BC5}" srcOrd="3" destOrd="0" presId="urn:microsoft.com/office/officeart/2005/8/layout/vList2"/>
    <dgm:cxn modelId="{7DDE91C0-0774-4B86-BECE-42152192F2B3}" type="presParOf" srcId="{D0B2D26E-0EA7-4FDD-8F44-CDB5836927E5}" destId="{8306D995-3285-4879-A8E5-9AE8CA0639EE}" srcOrd="4" destOrd="0" presId="urn:microsoft.com/office/officeart/2005/8/layout/vList2"/>
    <dgm:cxn modelId="{03812802-3EB3-4983-824A-6DAC69AF16D5}" type="presParOf" srcId="{D0B2D26E-0EA7-4FDD-8F44-CDB5836927E5}" destId="{DC9710C4-2E60-4047-BD22-A29B63148F9D}" srcOrd="5" destOrd="0" presId="urn:microsoft.com/office/officeart/2005/8/layout/vList2"/>
    <dgm:cxn modelId="{C854B495-D30A-47CE-839B-88EEC3365EF4}" type="presParOf" srcId="{D0B2D26E-0EA7-4FDD-8F44-CDB5836927E5}" destId="{7CB45DC0-DDF4-4852-85F4-FA2A3A7D9CC4}" srcOrd="6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97798D-2AB1-4B7E-9045-49662E6E15C6}" type="doc">
      <dgm:prSet loTypeId="urn:microsoft.com/office/officeart/2005/8/layout/venn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EDD3F8-6D09-4CD6-BC90-5F5938FBFCA2}">
      <dgm:prSet phldrT="[Текст]" custT="1"/>
      <dgm:spPr/>
      <dgm:t>
        <a:bodyPr/>
        <a:lstStyle/>
        <a:p>
          <a:pPr algn="ctr"/>
          <a:endParaRPr lang="en-US" sz="1400" b="1" smtClean="0"/>
        </a:p>
        <a:p>
          <a:pPr algn="ctr"/>
          <a:r>
            <a:rPr lang="ru-RU" sz="1400" b="1" smtClean="0"/>
            <a:t>Внутренний </a:t>
          </a:r>
          <a:r>
            <a:rPr lang="en-US" sz="1400" b="1" smtClean="0"/>
            <a:t>DSL</a:t>
          </a:r>
        </a:p>
        <a:p>
          <a:pPr algn="l"/>
          <a:r>
            <a:rPr lang="en-US" sz="1000" smtClean="0"/>
            <a:t>- LINQ</a:t>
          </a:r>
        </a:p>
        <a:p>
          <a:pPr algn="l"/>
          <a:r>
            <a:rPr lang="en-US" sz="1000" smtClean="0"/>
            <a:t>-Regular Expressions</a:t>
          </a:r>
          <a:endParaRPr lang="ru-RU" sz="1000" dirty="0"/>
        </a:p>
      </dgm:t>
    </dgm:pt>
    <dgm:pt modelId="{67E1F651-32E9-4375-B5DF-EE7E2C8ED1F4}" type="parTrans" cxnId="{4237730F-335C-4A8D-AAD5-6866D08D9109}">
      <dgm:prSet/>
      <dgm:spPr/>
      <dgm:t>
        <a:bodyPr/>
        <a:lstStyle/>
        <a:p>
          <a:endParaRPr lang="ru-RU"/>
        </a:p>
      </dgm:t>
    </dgm:pt>
    <dgm:pt modelId="{4B633A21-F78A-4EB9-87F3-D8C4541DC8DF}" type="sibTrans" cxnId="{4237730F-335C-4A8D-AAD5-6866D08D9109}">
      <dgm:prSet/>
      <dgm:spPr/>
      <dgm:t>
        <a:bodyPr/>
        <a:lstStyle/>
        <a:p>
          <a:endParaRPr lang="ru-RU"/>
        </a:p>
      </dgm:t>
    </dgm:pt>
    <dgm:pt modelId="{29CEAC31-F797-46C4-A648-C04F21F301F7}">
      <dgm:prSet phldrT="[Текст]" custT="1"/>
      <dgm:spPr/>
      <dgm:t>
        <a:bodyPr/>
        <a:lstStyle/>
        <a:p>
          <a:pPr algn="ctr"/>
          <a:r>
            <a:rPr lang="en-US" sz="1400" b="1" smtClean="0"/>
            <a:t>Fluent  interfaces</a:t>
          </a:r>
        </a:p>
        <a:p>
          <a:pPr algn="l"/>
          <a:r>
            <a:rPr lang="en-US" sz="1000" smtClean="0"/>
            <a:t>- Ruby</a:t>
          </a:r>
        </a:p>
        <a:p>
          <a:pPr algn="l"/>
          <a:r>
            <a:rPr lang="en-US" sz="1000" smtClean="0"/>
            <a:t>- Lisp</a:t>
          </a:r>
          <a:endParaRPr lang="ru-RU" sz="1000" dirty="0"/>
        </a:p>
      </dgm:t>
    </dgm:pt>
    <dgm:pt modelId="{D2A333CA-E8C3-4559-8160-834EDFF166B4}" type="parTrans" cxnId="{F7DE06E4-3796-4A04-AF24-5AFE8EC34016}">
      <dgm:prSet/>
      <dgm:spPr/>
      <dgm:t>
        <a:bodyPr/>
        <a:lstStyle/>
        <a:p>
          <a:endParaRPr lang="ru-RU"/>
        </a:p>
      </dgm:t>
    </dgm:pt>
    <dgm:pt modelId="{03CD369E-944C-44DF-B4B0-100CB4646EB2}" type="sibTrans" cxnId="{F7DE06E4-3796-4A04-AF24-5AFE8EC34016}">
      <dgm:prSet/>
      <dgm:spPr/>
      <dgm:t>
        <a:bodyPr/>
        <a:lstStyle/>
        <a:p>
          <a:endParaRPr lang="ru-RU"/>
        </a:p>
      </dgm:t>
    </dgm:pt>
    <dgm:pt modelId="{A5922F94-DCD3-426C-BEF2-8726B5559EB8}" type="pres">
      <dgm:prSet presAssocID="{BB97798D-2AB1-4B7E-9045-49662E6E15C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8BB0A9-FDC5-40F2-968E-615E8179F75C}" type="pres">
      <dgm:prSet presAssocID="{BB97798D-2AB1-4B7E-9045-49662E6E15C6}" presName="comp1" presStyleCnt="0"/>
      <dgm:spPr/>
      <dgm:t>
        <a:bodyPr/>
        <a:lstStyle/>
        <a:p>
          <a:endParaRPr lang="ru-RU"/>
        </a:p>
      </dgm:t>
    </dgm:pt>
    <dgm:pt modelId="{D735F47F-9B3D-4251-BDEB-CAB5CEAC5C94}" type="pres">
      <dgm:prSet presAssocID="{BB97798D-2AB1-4B7E-9045-49662E6E15C6}" presName="circle1" presStyleLbl="node1" presStyleIdx="0" presStyleCnt="2"/>
      <dgm:spPr/>
      <dgm:t>
        <a:bodyPr/>
        <a:lstStyle/>
        <a:p>
          <a:endParaRPr lang="ru-RU"/>
        </a:p>
      </dgm:t>
    </dgm:pt>
    <dgm:pt modelId="{F86C7828-1855-4068-8231-035A4D7EB18C}" type="pres">
      <dgm:prSet presAssocID="{BB97798D-2AB1-4B7E-9045-49662E6E15C6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B13C5-04ED-41A9-BF46-401090B0DB05}" type="pres">
      <dgm:prSet presAssocID="{BB97798D-2AB1-4B7E-9045-49662E6E15C6}" presName="comp2" presStyleCnt="0"/>
      <dgm:spPr/>
      <dgm:t>
        <a:bodyPr/>
        <a:lstStyle/>
        <a:p>
          <a:endParaRPr lang="ru-RU"/>
        </a:p>
      </dgm:t>
    </dgm:pt>
    <dgm:pt modelId="{BFCD3CA5-96D0-45DC-B0B9-577B1A7EA07D}" type="pres">
      <dgm:prSet presAssocID="{BB97798D-2AB1-4B7E-9045-49662E6E15C6}" presName="circle2" presStyleLbl="node1" presStyleIdx="1" presStyleCnt="2" custScaleX="78927" custScaleY="67050" custLinFactNeighborY="15326"/>
      <dgm:spPr/>
      <dgm:t>
        <a:bodyPr/>
        <a:lstStyle/>
        <a:p>
          <a:endParaRPr lang="ru-RU"/>
        </a:p>
      </dgm:t>
    </dgm:pt>
    <dgm:pt modelId="{DAB767F6-3F0C-4298-9E2F-68F2BB9A4A3C}" type="pres">
      <dgm:prSet presAssocID="{BB97798D-2AB1-4B7E-9045-49662E6E15C6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6D548E-59BD-45BC-998A-0657261F42EB}" type="presOf" srcId="{4FEDD3F8-6D09-4CD6-BC90-5F5938FBFCA2}" destId="{D735F47F-9B3D-4251-BDEB-CAB5CEAC5C94}" srcOrd="0" destOrd="0" presId="urn:microsoft.com/office/officeart/2005/8/layout/venn2"/>
    <dgm:cxn modelId="{40718599-B6C8-4C9B-B4E6-E663177EA727}" type="presOf" srcId="{29CEAC31-F797-46C4-A648-C04F21F301F7}" destId="{BFCD3CA5-96D0-45DC-B0B9-577B1A7EA07D}" srcOrd="0" destOrd="0" presId="urn:microsoft.com/office/officeart/2005/8/layout/venn2"/>
    <dgm:cxn modelId="{74E88AC4-2914-4B6A-8CCC-C13D73BADB9C}" type="presOf" srcId="{BB97798D-2AB1-4B7E-9045-49662E6E15C6}" destId="{A5922F94-DCD3-426C-BEF2-8726B5559EB8}" srcOrd="0" destOrd="0" presId="urn:microsoft.com/office/officeart/2005/8/layout/venn2"/>
    <dgm:cxn modelId="{F7DE06E4-3796-4A04-AF24-5AFE8EC34016}" srcId="{BB97798D-2AB1-4B7E-9045-49662E6E15C6}" destId="{29CEAC31-F797-46C4-A648-C04F21F301F7}" srcOrd="1" destOrd="0" parTransId="{D2A333CA-E8C3-4559-8160-834EDFF166B4}" sibTransId="{03CD369E-944C-44DF-B4B0-100CB4646EB2}"/>
    <dgm:cxn modelId="{DCEF09C7-50DB-4E78-B629-DB72DA679186}" type="presOf" srcId="{4FEDD3F8-6D09-4CD6-BC90-5F5938FBFCA2}" destId="{F86C7828-1855-4068-8231-035A4D7EB18C}" srcOrd="1" destOrd="0" presId="urn:microsoft.com/office/officeart/2005/8/layout/venn2"/>
    <dgm:cxn modelId="{4237730F-335C-4A8D-AAD5-6866D08D9109}" srcId="{BB97798D-2AB1-4B7E-9045-49662E6E15C6}" destId="{4FEDD3F8-6D09-4CD6-BC90-5F5938FBFCA2}" srcOrd="0" destOrd="0" parTransId="{67E1F651-32E9-4375-B5DF-EE7E2C8ED1F4}" sibTransId="{4B633A21-F78A-4EB9-87F3-D8C4541DC8DF}"/>
    <dgm:cxn modelId="{537819EC-1061-4EC7-ABCF-D068FC9B024D}" type="presOf" srcId="{29CEAC31-F797-46C4-A648-C04F21F301F7}" destId="{DAB767F6-3F0C-4298-9E2F-68F2BB9A4A3C}" srcOrd="1" destOrd="0" presId="urn:microsoft.com/office/officeart/2005/8/layout/venn2"/>
    <dgm:cxn modelId="{AB49F756-D4D0-464E-8E96-4CA1A8E79421}" type="presParOf" srcId="{A5922F94-DCD3-426C-BEF2-8726B5559EB8}" destId="{708BB0A9-FDC5-40F2-968E-615E8179F75C}" srcOrd="0" destOrd="0" presId="urn:microsoft.com/office/officeart/2005/8/layout/venn2"/>
    <dgm:cxn modelId="{F26E65A9-60CC-411D-A4AB-BCABE2181874}" type="presParOf" srcId="{708BB0A9-FDC5-40F2-968E-615E8179F75C}" destId="{D735F47F-9B3D-4251-BDEB-CAB5CEAC5C94}" srcOrd="0" destOrd="0" presId="urn:microsoft.com/office/officeart/2005/8/layout/venn2"/>
    <dgm:cxn modelId="{6780A99B-B4F7-4F15-A822-BDAB782CE75A}" type="presParOf" srcId="{708BB0A9-FDC5-40F2-968E-615E8179F75C}" destId="{F86C7828-1855-4068-8231-035A4D7EB18C}" srcOrd="1" destOrd="0" presId="urn:microsoft.com/office/officeart/2005/8/layout/venn2"/>
    <dgm:cxn modelId="{23ACBECB-E313-412E-8F59-C354871C6851}" type="presParOf" srcId="{A5922F94-DCD3-426C-BEF2-8726B5559EB8}" destId="{4D8B13C5-04ED-41A9-BF46-401090B0DB05}" srcOrd="1" destOrd="0" presId="urn:microsoft.com/office/officeart/2005/8/layout/venn2"/>
    <dgm:cxn modelId="{70C9798E-15D0-44CA-ACCC-3F033B91430A}" type="presParOf" srcId="{4D8B13C5-04ED-41A9-BF46-401090B0DB05}" destId="{BFCD3CA5-96D0-45DC-B0B9-577B1A7EA07D}" srcOrd="0" destOrd="0" presId="urn:microsoft.com/office/officeart/2005/8/layout/venn2"/>
    <dgm:cxn modelId="{D960F5FD-4AEF-4051-B45C-0CCB94051D96}" type="presParOf" srcId="{4D8B13C5-04ED-41A9-BF46-401090B0DB05}" destId="{DAB767F6-3F0C-4298-9E2F-68F2BB9A4A3C}" srcOrd="1" destOrd="0" presId="urn:microsoft.com/office/officeart/2005/8/layout/ven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A65477-455B-42ED-9BAD-7ECD2F20557F}" type="doc">
      <dgm:prSet loTypeId="urn:microsoft.com/office/officeart/2005/8/layout/venn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A5200F-B9EB-497F-BB8D-DC83DAF2E6E3}">
      <dgm:prSet phldrT="[Текст]" custT="1"/>
      <dgm:spPr/>
      <dgm:t>
        <a:bodyPr anchor="t" anchorCtr="0"/>
        <a:lstStyle/>
        <a:p>
          <a:pPr algn="ctr"/>
          <a:r>
            <a:rPr lang="ru-RU" sz="1400" b="1" smtClean="0"/>
            <a:t>Внешний</a:t>
          </a:r>
          <a:r>
            <a:rPr lang="en-US" sz="1400" b="1" smtClean="0"/>
            <a:t> DSL</a:t>
          </a:r>
        </a:p>
        <a:p>
          <a:pPr algn="l"/>
          <a:r>
            <a:rPr lang="en-US" sz="1000" smtClean="0"/>
            <a:t>- SQL</a:t>
          </a:r>
        </a:p>
        <a:p>
          <a:pPr algn="l"/>
          <a:r>
            <a:rPr lang="en-US" sz="1000" smtClean="0"/>
            <a:t>- NHibernate XML config</a:t>
          </a:r>
        </a:p>
        <a:p>
          <a:pPr algn="l"/>
          <a:r>
            <a:rPr lang="en-US" sz="1000" smtClean="0"/>
            <a:t>- LINQ to SQL XML config</a:t>
          </a:r>
        </a:p>
        <a:p>
          <a:pPr algn="ctr"/>
          <a:endParaRPr lang="en-US" sz="1400" smtClean="0"/>
        </a:p>
        <a:p>
          <a:pPr algn="ctr"/>
          <a:endParaRPr lang="ru-RU" sz="1400" dirty="0"/>
        </a:p>
      </dgm:t>
    </dgm:pt>
    <dgm:pt modelId="{59DEA789-E87A-46F5-8BD4-3736B3395843}" type="parTrans" cxnId="{66258EE4-60A5-4E76-BB71-E7CCA61BD557}">
      <dgm:prSet/>
      <dgm:spPr/>
      <dgm:t>
        <a:bodyPr/>
        <a:lstStyle/>
        <a:p>
          <a:endParaRPr lang="ru-RU"/>
        </a:p>
      </dgm:t>
    </dgm:pt>
    <dgm:pt modelId="{6AF06B81-C112-4229-BA01-79E83BE6BCB2}" type="sibTrans" cxnId="{66258EE4-60A5-4E76-BB71-E7CCA61BD557}">
      <dgm:prSet/>
      <dgm:spPr/>
      <dgm:t>
        <a:bodyPr/>
        <a:lstStyle/>
        <a:p>
          <a:endParaRPr lang="ru-RU"/>
        </a:p>
      </dgm:t>
    </dgm:pt>
    <dgm:pt modelId="{5D0B10B5-4F3F-490F-8CB5-B7CE68624518}">
      <dgm:prSet phldrT="[Текст]" custT="1"/>
      <dgm:spPr/>
      <dgm:t>
        <a:bodyPr anchor="t" anchorCtr="0"/>
        <a:lstStyle/>
        <a:p>
          <a:pPr algn="ctr"/>
          <a:r>
            <a:rPr lang="ru-RU" sz="1400" b="1" smtClean="0"/>
            <a:t>Графический </a:t>
          </a:r>
          <a:r>
            <a:rPr lang="en-US" sz="1400" b="1" smtClean="0"/>
            <a:t>DSL</a:t>
          </a:r>
        </a:p>
        <a:p>
          <a:pPr algn="l"/>
          <a:r>
            <a:rPr lang="en-US" sz="1000" smtClean="0"/>
            <a:t>- UML</a:t>
          </a:r>
        </a:p>
        <a:p>
          <a:pPr algn="l"/>
          <a:r>
            <a:rPr lang="en-US" sz="1000" smtClean="0"/>
            <a:t>- BizTalk Maps</a:t>
          </a:r>
        </a:p>
        <a:p>
          <a:pPr algn="l"/>
          <a:r>
            <a:rPr lang="en-US" sz="1000" smtClean="0"/>
            <a:t>- WWF</a:t>
          </a:r>
          <a:endParaRPr lang="ru-RU" sz="1000" dirty="0"/>
        </a:p>
      </dgm:t>
    </dgm:pt>
    <dgm:pt modelId="{1B1BEE2F-5E8E-4AAC-8C9B-B429C2F76076}" type="parTrans" cxnId="{86262EC8-EB09-4306-A1A0-F2778FF9418F}">
      <dgm:prSet/>
      <dgm:spPr/>
      <dgm:t>
        <a:bodyPr/>
        <a:lstStyle/>
        <a:p>
          <a:endParaRPr lang="ru-RU"/>
        </a:p>
      </dgm:t>
    </dgm:pt>
    <dgm:pt modelId="{507E45A0-71D7-4335-B864-1A10299CF20A}" type="sibTrans" cxnId="{86262EC8-EB09-4306-A1A0-F2778FF9418F}">
      <dgm:prSet/>
      <dgm:spPr/>
      <dgm:t>
        <a:bodyPr/>
        <a:lstStyle/>
        <a:p>
          <a:endParaRPr lang="ru-RU"/>
        </a:p>
      </dgm:t>
    </dgm:pt>
    <dgm:pt modelId="{F1B6E47C-C1AF-4026-8CC5-A4AF2BB6A957}" type="pres">
      <dgm:prSet presAssocID="{F5A65477-455B-42ED-9BAD-7ECD2F20557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5753B7-2026-427C-B297-C7D48CC35EB2}" type="pres">
      <dgm:prSet presAssocID="{F5A65477-455B-42ED-9BAD-7ECD2F20557F}" presName="comp1" presStyleCnt="0"/>
      <dgm:spPr/>
      <dgm:t>
        <a:bodyPr/>
        <a:lstStyle/>
        <a:p>
          <a:endParaRPr lang="ru-RU"/>
        </a:p>
      </dgm:t>
    </dgm:pt>
    <dgm:pt modelId="{38A8B44E-EFC5-4B24-B5CB-65CF97863A95}" type="pres">
      <dgm:prSet presAssocID="{F5A65477-455B-42ED-9BAD-7ECD2F20557F}" presName="circle1" presStyleLbl="node1" presStyleIdx="0" presStyleCnt="2"/>
      <dgm:spPr/>
      <dgm:t>
        <a:bodyPr/>
        <a:lstStyle/>
        <a:p>
          <a:endParaRPr lang="ru-RU"/>
        </a:p>
      </dgm:t>
    </dgm:pt>
    <dgm:pt modelId="{A7776369-269C-4F30-8A7B-11806E463DE8}" type="pres">
      <dgm:prSet presAssocID="{F5A65477-455B-42ED-9BAD-7ECD2F20557F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99D607-9324-40FF-98E2-D50854FF8D0E}" type="pres">
      <dgm:prSet presAssocID="{F5A65477-455B-42ED-9BAD-7ECD2F20557F}" presName="comp2" presStyleCnt="0"/>
      <dgm:spPr/>
      <dgm:t>
        <a:bodyPr/>
        <a:lstStyle/>
        <a:p>
          <a:endParaRPr lang="ru-RU"/>
        </a:p>
      </dgm:t>
    </dgm:pt>
    <dgm:pt modelId="{034D4501-72CF-4CC9-921A-FD95A9E19140}" type="pres">
      <dgm:prSet presAssocID="{F5A65477-455B-42ED-9BAD-7ECD2F20557F}" presName="circle2" presStyleLbl="node1" presStyleIdx="1" presStyleCnt="2" custScaleX="81381" custScaleY="74599" custLinFactNeighborX="493" custLinFactNeighborY="17756"/>
      <dgm:spPr/>
      <dgm:t>
        <a:bodyPr/>
        <a:lstStyle/>
        <a:p>
          <a:endParaRPr lang="ru-RU"/>
        </a:p>
      </dgm:t>
    </dgm:pt>
    <dgm:pt modelId="{2B379459-BC7E-44AA-B187-989C3DE25033}" type="pres">
      <dgm:prSet presAssocID="{F5A65477-455B-42ED-9BAD-7ECD2F20557F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283A53-47E7-457E-B15A-79437AB9CB87}" type="presOf" srcId="{5D0B10B5-4F3F-490F-8CB5-B7CE68624518}" destId="{034D4501-72CF-4CC9-921A-FD95A9E19140}" srcOrd="0" destOrd="0" presId="urn:microsoft.com/office/officeart/2005/8/layout/venn2"/>
    <dgm:cxn modelId="{1B4F6F02-C2D3-46AD-8AC8-0782D83DE294}" type="presOf" srcId="{03A5200F-B9EB-497F-BB8D-DC83DAF2E6E3}" destId="{A7776369-269C-4F30-8A7B-11806E463DE8}" srcOrd="1" destOrd="0" presId="urn:microsoft.com/office/officeart/2005/8/layout/venn2"/>
    <dgm:cxn modelId="{E07503FE-D1F4-4426-98DA-6448E028E8AC}" type="presOf" srcId="{5D0B10B5-4F3F-490F-8CB5-B7CE68624518}" destId="{2B379459-BC7E-44AA-B187-989C3DE25033}" srcOrd="1" destOrd="0" presId="urn:microsoft.com/office/officeart/2005/8/layout/venn2"/>
    <dgm:cxn modelId="{E3040EEE-DFC6-4BE5-A23D-6DEB38C0AC29}" type="presOf" srcId="{03A5200F-B9EB-497F-BB8D-DC83DAF2E6E3}" destId="{38A8B44E-EFC5-4B24-B5CB-65CF97863A95}" srcOrd="0" destOrd="0" presId="urn:microsoft.com/office/officeart/2005/8/layout/venn2"/>
    <dgm:cxn modelId="{66258EE4-60A5-4E76-BB71-E7CCA61BD557}" srcId="{F5A65477-455B-42ED-9BAD-7ECD2F20557F}" destId="{03A5200F-B9EB-497F-BB8D-DC83DAF2E6E3}" srcOrd="0" destOrd="0" parTransId="{59DEA789-E87A-46F5-8BD4-3736B3395843}" sibTransId="{6AF06B81-C112-4229-BA01-79E83BE6BCB2}"/>
    <dgm:cxn modelId="{86262EC8-EB09-4306-A1A0-F2778FF9418F}" srcId="{F5A65477-455B-42ED-9BAD-7ECD2F20557F}" destId="{5D0B10B5-4F3F-490F-8CB5-B7CE68624518}" srcOrd="1" destOrd="0" parTransId="{1B1BEE2F-5E8E-4AAC-8C9B-B429C2F76076}" sibTransId="{507E45A0-71D7-4335-B864-1A10299CF20A}"/>
    <dgm:cxn modelId="{B55093A1-3CB1-4528-BA49-8019D752702E}" type="presOf" srcId="{F5A65477-455B-42ED-9BAD-7ECD2F20557F}" destId="{F1B6E47C-C1AF-4026-8CC5-A4AF2BB6A957}" srcOrd="0" destOrd="0" presId="urn:microsoft.com/office/officeart/2005/8/layout/venn2"/>
    <dgm:cxn modelId="{B88C208E-29EE-400A-9632-77F2409843C4}" type="presParOf" srcId="{F1B6E47C-C1AF-4026-8CC5-A4AF2BB6A957}" destId="{1C5753B7-2026-427C-B297-C7D48CC35EB2}" srcOrd="0" destOrd="0" presId="urn:microsoft.com/office/officeart/2005/8/layout/venn2"/>
    <dgm:cxn modelId="{42E096DB-7CF1-45DD-8A32-1D4B928164B7}" type="presParOf" srcId="{1C5753B7-2026-427C-B297-C7D48CC35EB2}" destId="{38A8B44E-EFC5-4B24-B5CB-65CF97863A95}" srcOrd="0" destOrd="0" presId="urn:microsoft.com/office/officeart/2005/8/layout/venn2"/>
    <dgm:cxn modelId="{A0FD8041-6C18-432A-B835-F894E0021E61}" type="presParOf" srcId="{1C5753B7-2026-427C-B297-C7D48CC35EB2}" destId="{A7776369-269C-4F30-8A7B-11806E463DE8}" srcOrd="1" destOrd="0" presId="urn:microsoft.com/office/officeart/2005/8/layout/venn2"/>
    <dgm:cxn modelId="{BA6CCAC8-56D4-45C9-B3B3-0C9A7D366506}" type="presParOf" srcId="{F1B6E47C-C1AF-4026-8CC5-A4AF2BB6A957}" destId="{AE99D607-9324-40FF-98E2-D50854FF8D0E}" srcOrd="1" destOrd="0" presId="urn:microsoft.com/office/officeart/2005/8/layout/venn2"/>
    <dgm:cxn modelId="{FEC2F350-AEBA-40CB-927B-500DAB7C9441}" type="presParOf" srcId="{AE99D607-9324-40FF-98E2-D50854FF8D0E}" destId="{034D4501-72CF-4CC9-921A-FD95A9E19140}" srcOrd="0" destOrd="0" presId="urn:microsoft.com/office/officeart/2005/8/layout/venn2"/>
    <dgm:cxn modelId="{FB8120CF-7979-43A6-B243-ECC5B5043C34}" type="presParOf" srcId="{AE99D607-9324-40FF-98E2-D50854FF8D0E}" destId="{2B379459-BC7E-44AA-B187-989C3DE25033}" srcOrd="1" destOrd="0" presId="urn:microsoft.com/office/officeart/2005/8/layout/ven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A5D51B-B45C-4623-ACBA-47C94E299D39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DC671B-D391-4611-B6F3-62FD2DA9C0BA}">
      <dgm:prSet phldrT="[Текст]" custT="1"/>
      <dgm:spPr/>
      <dgm:t>
        <a:bodyPr/>
        <a:lstStyle/>
        <a:p>
          <a:r>
            <a:rPr lang="ru-RU" sz="2800" smtClean="0"/>
            <a:t>Преимущества </a:t>
          </a:r>
          <a:r>
            <a:rPr lang="en-US" sz="2800" smtClean="0"/>
            <a:t>DSL</a:t>
          </a:r>
          <a:endParaRPr lang="ru-RU" sz="2800" dirty="0"/>
        </a:p>
      </dgm:t>
    </dgm:pt>
    <dgm:pt modelId="{66133ADE-8D94-4532-BA38-2320D5E9B13D}" type="parTrans" cxnId="{3347D18E-5E6A-41F7-9DCF-29B8046472C3}">
      <dgm:prSet/>
      <dgm:spPr/>
      <dgm:t>
        <a:bodyPr/>
        <a:lstStyle/>
        <a:p>
          <a:endParaRPr lang="ru-RU"/>
        </a:p>
      </dgm:t>
    </dgm:pt>
    <dgm:pt modelId="{804871FE-4023-47CD-8103-AD9A7198D275}" type="sibTrans" cxnId="{3347D18E-5E6A-41F7-9DCF-29B8046472C3}">
      <dgm:prSet/>
      <dgm:spPr/>
      <dgm:t>
        <a:bodyPr/>
        <a:lstStyle/>
        <a:p>
          <a:endParaRPr lang="ru-RU"/>
        </a:p>
      </dgm:t>
    </dgm:pt>
    <dgm:pt modelId="{1E3444E5-00DA-4090-9C58-EE09ED66F32F}">
      <dgm:prSet phldrT="[Текст]"/>
      <dgm:spPr/>
      <dgm:t>
        <a:bodyPr/>
        <a:lstStyle/>
        <a:p>
          <a:r>
            <a:rPr lang="ru-RU" dirty="0" smtClean="0"/>
            <a:t>Улучшение коммуникации с экспертами предметной области</a:t>
          </a:r>
          <a:endParaRPr lang="ru-RU" dirty="0"/>
        </a:p>
      </dgm:t>
    </dgm:pt>
    <dgm:pt modelId="{2BB64421-713E-4401-AB44-366516478633}" type="parTrans" cxnId="{EAD86AFF-DCD8-4BBA-AD49-4A01D19B31E8}">
      <dgm:prSet/>
      <dgm:spPr/>
      <dgm:t>
        <a:bodyPr/>
        <a:lstStyle/>
        <a:p>
          <a:endParaRPr lang="ru-RU"/>
        </a:p>
      </dgm:t>
    </dgm:pt>
    <dgm:pt modelId="{0124952E-50BE-42EC-AA75-49C95DBAA27F}" type="sibTrans" cxnId="{EAD86AFF-DCD8-4BBA-AD49-4A01D19B31E8}">
      <dgm:prSet/>
      <dgm:spPr/>
      <dgm:t>
        <a:bodyPr/>
        <a:lstStyle/>
        <a:p>
          <a:endParaRPr lang="ru-RU"/>
        </a:p>
      </dgm:t>
    </dgm:pt>
    <dgm:pt modelId="{15B4ADA4-868D-45E7-8D8C-6285B8D1F9FB}">
      <dgm:prSet phldrT="[Текст]" phldr="1"/>
      <dgm:spPr/>
      <dgm:t>
        <a:bodyPr/>
        <a:lstStyle/>
        <a:p>
          <a:endParaRPr lang="ru-RU" dirty="0"/>
        </a:p>
      </dgm:t>
    </dgm:pt>
    <dgm:pt modelId="{AE5661DE-BFCA-4CCE-B25C-A4213161ABB1}" type="parTrans" cxnId="{DDFDFCD9-7959-4AAE-AD59-3FE59FC3AE24}">
      <dgm:prSet/>
      <dgm:spPr/>
      <dgm:t>
        <a:bodyPr/>
        <a:lstStyle/>
        <a:p>
          <a:endParaRPr lang="ru-RU"/>
        </a:p>
      </dgm:t>
    </dgm:pt>
    <dgm:pt modelId="{7AF6EADD-D5FD-4C90-BAB8-95415B337BC1}" type="sibTrans" cxnId="{DDFDFCD9-7959-4AAE-AD59-3FE59FC3AE24}">
      <dgm:prSet/>
      <dgm:spPr/>
      <dgm:t>
        <a:bodyPr/>
        <a:lstStyle/>
        <a:p>
          <a:endParaRPr lang="ru-RU"/>
        </a:p>
      </dgm:t>
    </dgm:pt>
    <dgm:pt modelId="{474E8168-2FAD-4F59-91DC-CA64B53B3B60}">
      <dgm:prSet phldrT="[Текст]" custT="1"/>
      <dgm:spPr/>
      <dgm:t>
        <a:bodyPr/>
        <a:lstStyle/>
        <a:p>
          <a:r>
            <a:rPr lang="ru-RU" sz="2800" smtClean="0"/>
            <a:t>Недостатки </a:t>
          </a:r>
          <a:r>
            <a:rPr lang="en-US" sz="2800" smtClean="0"/>
            <a:t>DSL</a:t>
          </a:r>
          <a:endParaRPr lang="ru-RU" sz="2800" dirty="0"/>
        </a:p>
      </dgm:t>
    </dgm:pt>
    <dgm:pt modelId="{DB37D977-A37C-4AB1-B093-D0C95DFA0B6C}" type="parTrans" cxnId="{4973AE3C-6881-4EAA-BE67-7D92F875DE5E}">
      <dgm:prSet/>
      <dgm:spPr/>
      <dgm:t>
        <a:bodyPr/>
        <a:lstStyle/>
        <a:p>
          <a:endParaRPr lang="ru-RU"/>
        </a:p>
      </dgm:t>
    </dgm:pt>
    <dgm:pt modelId="{87CD72C4-D772-4475-B485-23DE10CFAF4A}" type="sibTrans" cxnId="{4973AE3C-6881-4EAA-BE67-7D92F875DE5E}">
      <dgm:prSet/>
      <dgm:spPr/>
      <dgm:t>
        <a:bodyPr/>
        <a:lstStyle/>
        <a:p>
          <a:endParaRPr lang="ru-RU"/>
        </a:p>
      </dgm:t>
    </dgm:pt>
    <dgm:pt modelId="{7C76D530-E34D-4296-9883-5B8C11972E5F}">
      <dgm:prSet phldrT="[Текст]"/>
      <dgm:spPr/>
      <dgm:t>
        <a:bodyPr/>
        <a:lstStyle/>
        <a:p>
          <a:r>
            <a:rPr lang="ru-RU" dirty="0" smtClean="0"/>
            <a:t>Стоимость разработки</a:t>
          </a:r>
          <a:endParaRPr lang="ru-RU" dirty="0"/>
        </a:p>
      </dgm:t>
    </dgm:pt>
    <dgm:pt modelId="{BC86226E-3E6A-402E-BDD8-E5922E0CDB75}" type="parTrans" cxnId="{18372103-8319-4C56-BF0A-E7929B089520}">
      <dgm:prSet/>
      <dgm:spPr/>
      <dgm:t>
        <a:bodyPr/>
        <a:lstStyle/>
        <a:p>
          <a:endParaRPr lang="ru-RU"/>
        </a:p>
      </dgm:t>
    </dgm:pt>
    <dgm:pt modelId="{BF48C078-28A6-4B40-BCD4-FFAC57DA8364}" type="sibTrans" cxnId="{18372103-8319-4C56-BF0A-E7929B089520}">
      <dgm:prSet/>
      <dgm:spPr/>
      <dgm:t>
        <a:bodyPr/>
        <a:lstStyle/>
        <a:p>
          <a:endParaRPr lang="ru-RU"/>
        </a:p>
      </dgm:t>
    </dgm:pt>
    <dgm:pt modelId="{A07FAF0F-6074-4468-ADFE-232D74122438}">
      <dgm:prSet phldrT="[Текст]" phldr="1"/>
      <dgm:spPr/>
      <dgm:t>
        <a:bodyPr/>
        <a:lstStyle/>
        <a:p>
          <a:endParaRPr lang="ru-RU" dirty="0"/>
        </a:p>
      </dgm:t>
    </dgm:pt>
    <dgm:pt modelId="{BAD9BD7F-420D-4F4A-BA88-ECC67E132E10}" type="parTrans" cxnId="{0136783E-12E6-4047-BA13-0E4064330C0E}">
      <dgm:prSet/>
      <dgm:spPr/>
      <dgm:t>
        <a:bodyPr/>
        <a:lstStyle/>
        <a:p>
          <a:endParaRPr lang="ru-RU"/>
        </a:p>
      </dgm:t>
    </dgm:pt>
    <dgm:pt modelId="{845BD91E-5FA4-47FE-B2C4-66E2A6D96607}" type="sibTrans" cxnId="{0136783E-12E6-4047-BA13-0E4064330C0E}">
      <dgm:prSet/>
      <dgm:spPr/>
      <dgm:t>
        <a:bodyPr/>
        <a:lstStyle/>
        <a:p>
          <a:endParaRPr lang="ru-RU"/>
        </a:p>
      </dgm:t>
    </dgm:pt>
    <dgm:pt modelId="{13ED2A5A-B329-4863-A726-A0F8C0E6808A}">
      <dgm:prSet phldrT="[Текст]"/>
      <dgm:spPr/>
      <dgm:t>
        <a:bodyPr/>
        <a:lstStyle/>
        <a:p>
          <a:r>
            <a:rPr lang="ru-RU" dirty="0" smtClean="0"/>
            <a:t>Увеличение производительности труда разработчиков</a:t>
          </a:r>
          <a:endParaRPr lang="ru-RU" dirty="0"/>
        </a:p>
      </dgm:t>
    </dgm:pt>
    <dgm:pt modelId="{FCB3D78D-5149-4544-96EC-4FC05F5C13A2}" type="parTrans" cxnId="{3804A494-A501-4F40-AD0C-54D18A19E3F2}">
      <dgm:prSet/>
      <dgm:spPr/>
      <dgm:t>
        <a:bodyPr/>
        <a:lstStyle/>
        <a:p>
          <a:endParaRPr lang="ru-RU"/>
        </a:p>
      </dgm:t>
    </dgm:pt>
    <dgm:pt modelId="{938AEBD3-8CE2-4DE9-8A0A-31DDCF309204}" type="sibTrans" cxnId="{3804A494-A501-4F40-AD0C-54D18A19E3F2}">
      <dgm:prSet/>
      <dgm:spPr/>
      <dgm:t>
        <a:bodyPr/>
        <a:lstStyle/>
        <a:p>
          <a:endParaRPr lang="ru-RU"/>
        </a:p>
      </dgm:t>
    </dgm:pt>
    <dgm:pt modelId="{39043F51-D11F-492F-A507-4B3889D526C2}">
      <dgm:prSet phldrT="[Текст]"/>
      <dgm:spPr/>
      <dgm:t>
        <a:bodyPr/>
        <a:lstStyle/>
        <a:p>
          <a:r>
            <a:rPr lang="ru-RU" dirty="0" smtClean="0"/>
            <a:t>Улучшение качества программ</a:t>
          </a:r>
          <a:endParaRPr lang="ru-RU" dirty="0"/>
        </a:p>
      </dgm:t>
    </dgm:pt>
    <dgm:pt modelId="{7414EBBE-D985-4CD7-A2D2-1BBD7A0A0225}" type="parTrans" cxnId="{B757C87B-8738-4655-8D21-12CCC4D3D112}">
      <dgm:prSet/>
      <dgm:spPr/>
      <dgm:t>
        <a:bodyPr/>
        <a:lstStyle/>
        <a:p>
          <a:endParaRPr lang="ru-RU"/>
        </a:p>
      </dgm:t>
    </dgm:pt>
    <dgm:pt modelId="{A5E7C568-BB03-4566-B14D-74B048B8D0F0}" type="sibTrans" cxnId="{B757C87B-8738-4655-8D21-12CCC4D3D112}">
      <dgm:prSet/>
      <dgm:spPr/>
      <dgm:t>
        <a:bodyPr/>
        <a:lstStyle/>
        <a:p>
          <a:endParaRPr lang="ru-RU"/>
        </a:p>
      </dgm:t>
    </dgm:pt>
    <dgm:pt modelId="{C35B812F-0A8B-44F8-9547-1C429FAC2ED7}">
      <dgm:prSet phldrT="[Текст]"/>
      <dgm:spPr/>
      <dgm:t>
        <a:bodyPr/>
        <a:lstStyle/>
        <a:p>
          <a:r>
            <a:rPr lang="ru-RU" dirty="0" smtClean="0"/>
            <a:t>Изменение контекста исполнения</a:t>
          </a:r>
          <a:endParaRPr lang="ru-RU" dirty="0"/>
        </a:p>
      </dgm:t>
    </dgm:pt>
    <dgm:pt modelId="{650411D2-0A05-4B3D-AA5C-9E6698BEEB74}" type="parTrans" cxnId="{D3EF6DAF-9E43-43A7-BC98-58FF9FE37C44}">
      <dgm:prSet/>
      <dgm:spPr/>
      <dgm:t>
        <a:bodyPr/>
        <a:lstStyle/>
        <a:p>
          <a:endParaRPr lang="ru-RU"/>
        </a:p>
      </dgm:t>
    </dgm:pt>
    <dgm:pt modelId="{477AECF8-FFC5-4882-9E2C-DE38DAB6B3CB}" type="sibTrans" cxnId="{D3EF6DAF-9E43-43A7-BC98-58FF9FE37C44}">
      <dgm:prSet/>
      <dgm:spPr/>
      <dgm:t>
        <a:bodyPr/>
        <a:lstStyle/>
        <a:p>
          <a:endParaRPr lang="ru-RU"/>
        </a:p>
      </dgm:t>
    </dgm:pt>
    <dgm:pt modelId="{0CEE7401-135D-4ABB-B21F-EB2B444DBF94}">
      <dgm:prSet phldrT="[Текст]"/>
      <dgm:spPr/>
      <dgm:t>
        <a:bodyPr/>
        <a:lstStyle/>
        <a:p>
          <a:r>
            <a:rPr lang="ru-RU" dirty="0" smtClean="0"/>
            <a:t>Изучение нового языка</a:t>
          </a:r>
          <a:endParaRPr lang="ru-RU" dirty="0"/>
        </a:p>
      </dgm:t>
    </dgm:pt>
    <dgm:pt modelId="{F6F6F194-8710-4E89-A571-6A035D526899}" type="parTrans" cxnId="{5BBF0C65-2F08-4C44-89F5-4494244B789C}">
      <dgm:prSet/>
      <dgm:spPr/>
      <dgm:t>
        <a:bodyPr/>
        <a:lstStyle/>
        <a:p>
          <a:endParaRPr lang="ru-RU"/>
        </a:p>
      </dgm:t>
    </dgm:pt>
    <dgm:pt modelId="{5537EF90-0E7E-46CA-9E4C-8C96C931B6C2}" type="sibTrans" cxnId="{5BBF0C65-2F08-4C44-89F5-4494244B789C}">
      <dgm:prSet/>
      <dgm:spPr/>
      <dgm:t>
        <a:bodyPr/>
        <a:lstStyle/>
        <a:p>
          <a:endParaRPr lang="ru-RU"/>
        </a:p>
      </dgm:t>
    </dgm:pt>
    <dgm:pt modelId="{E663C0B4-3BF5-447F-9C73-5861405FEBDB}">
      <dgm:prSet phldrT="[Текст]"/>
      <dgm:spPr/>
      <dgm:t>
        <a:bodyPr/>
        <a:lstStyle/>
        <a:p>
          <a:r>
            <a:rPr lang="ru-RU" dirty="0" smtClean="0"/>
            <a:t>Сложность проектирования</a:t>
          </a:r>
          <a:endParaRPr lang="ru-RU" dirty="0"/>
        </a:p>
      </dgm:t>
    </dgm:pt>
    <dgm:pt modelId="{DAB003A0-B015-4327-A66E-EF303C74686D}" type="parTrans" cxnId="{7E7AD0C8-56E0-4D94-BDC2-85C218333C3D}">
      <dgm:prSet/>
      <dgm:spPr/>
      <dgm:t>
        <a:bodyPr/>
        <a:lstStyle/>
        <a:p>
          <a:endParaRPr lang="ru-RU"/>
        </a:p>
      </dgm:t>
    </dgm:pt>
    <dgm:pt modelId="{A429FC20-1D2F-4E6B-9BB5-50FD01FB26BA}" type="sibTrans" cxnId="{7E7AD0C8-56E0-4D94-BDC2-85C218333C3D}">
      <dgm:prSet/>
      <dgm:spPr/>
      <dgm:t>
        <a:bodyPr/>
        <a:lstStyle/>
        <a:p>
          <a:endParaRPr lang="ru-RU"/>
        </a:p>
      </dgm:t>
    </dgm:pt>
    <dgm:pt modelId="{01D0E032-ECEB-4479-A895-C6416AE8B5ED}">
      <dgm:prSet phldrT="[Текст]"/>
      <dgm:spPr/>
      <dgm:t>
        <a:bodyPr/>
        <a:lstStyle/>
        <a:p>
          <a:r>
            <a:rPr lang="ru-RU" dirty="0" smtClean="0"/>
            <a:t>Внесение изменений</a:t>
          </a:r>
          <a:endParaRPr lang="ru-RU" dirty="0"/>
        </a:p>
      </dgm:t>
    </dgm:pt>
    <dgm:pt modelId="{25C19A2E-C759-4214-8D78-15BE098CA29E}" type="parTrans" cxnId="{3559EBC0-172C-4784-B576-1437DA047ADF}">
      <dgm:prSet/>
      <dgm:spPr/>
      <dgm:t>
        <a:bodyPr/>
        <a:lstStyle/>
        <a:p>
          <a:endParaRPr lang="ru-RU"/>
        </a:p>
      </dgm:t>
    </dgm:pt>
    <dgm:pt modelId="{AD9C1284-751E-4939-8C83-E8F59B379D56}" type="sibTrans" cxnId="{3559EBC0-172C-4784-B576-1437DA047ADF}">
      <dgm:prSet/>
      <dgm:spPr/>
      <dgm:t>
        <a:bodyPr/>
        <a:lstStyle/>
        <a:p>
          <a:endParaRPr lang="ru-RU"/>
        </a:p>
      </dgm:t>
    </dgm:pt>
    <dgm:pt modelId="{AB6064E1-E1E6-4CED-BFE9-4D56D3E47811}" type="pres">
      <dgm:prSet presAssocID="{7EA5D51B-B45C-4623-ACBA-47C94E299D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C9EE97-4CA6-4F15-A286-D07137024677}" type="pres">
      <dgm:prSet presAssocID="{A5DC671B-D391-4611-B6F3-62FD2DA9C0BA}" presName="composite" presStyleCnt="0"/>
      <dgm:spPr/>
      <dgm:t>
        <a:bodyPr/>
        <a:lstStyle/>
        <a:p>
          <a:endParaRPr lang="ru-RU"/>
        </a:p>
      </dgm:t>
    </dgm:pt>
    <dgm:pt modelId="{61DA4422-7BE7-4744-ABF0-00E865A48F9B}" type="pres">
      <dgm:prSet presAssocID="{A5DC671B-D391-4611-B6F3-62FD2DA9C0B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D7B9F-A523-4848-AC96-C1C97557C8BF}" type="pres">
      <dgm:prSet presAssocID="{A5DC671B-D391-4611-B6F3-62FD2DA9C0B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0B4F4B-7FD6-408F-BBB1-6B34B435ABEE}" type="pres">
      <dgm:prSet presAssocID="{804871FE-4023-47CD-8103-AD9A7198D275}" presName="space" presStyleCnt="0"/>
      <dgm:spPr/>
      <dgm:t>
        <a:bodyPr/>
        <a:lstStyle/>
        <a:p>
          <a:endParaRPr lang="ru-RU"/>
        </a:p>
      </dgm:t>
    </dgm:pt>
    <dgm:pt modelId="{7E0AEBC0-6440-4688-90CA-E830F0E820C9}" type="pres">
      <dgm:prSet presAssocID="{474E8168-2FAD-4F59-91DC-CA64B53B3B60}" presName="composite" presStyleCnt="0"/>
      <dgm:spPr/>
      <dgm:t>
        <a:bodyPr/>
        <a:lstStyle/>
        <a:p>
          <a:endParaRPr lang="ru-RU"/>
        </a:p>
      </dgm:t>
    </dgm:pt>
    <dgm:pt modelId="{DEF9B34B-1FC0-4FC4-98C7-69CD1F1DEEF6}" type="pres">
      <dgm:prSet presAssocID="{474E8168-2FAD-4F59-91DC-CA64B53B3B6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34469E-BF93-4C2E-AC6C-CCA331F1975B}" type="pres">
      <dgm:prSet presAssocID="{474E8168-2FAD-4F59-91DC-CA64B53B3B6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7FC150-1F6F-42FA-A11B-CF9BFDC93939}" type="presOf" srcId="{C35B812F-0A8B-44F8-9547-1C429FAC2ED7}" destId="{30CD7B9F-A523-4848-AC96-C1C97557C8BF}" srcOrd="0" destOrd="3" presId="urn:microsoft.com/office/officeart/2005/8/layout/hList1"/>
    <dgm:cxn modelId="{5EACFD04-AE0B-494D-AD3A-B4259EAA0318}" type="presOf" srcId="{A5DC671B-D391-4611-B6F3-62FD2DA9C0BA}" destId="{61DA4422-7BE7-4744-ABF0-00E865A48F9B}" srcOrd="0" destOrd="0" presId="urn:microsoft.com/office/officeart/2005/8/layout/hList1"/>
    <dgm:cxn modelId="{0EECDCB0-4F93-4059-90D4-6F587186B9D2}" type="presOf" srcId="{7C76D530-E34D-4296-9883-5B8C11972E5F}" destId="{6434469E-BF93-4C2E-AC6C-CCA331F1975B}" srcOrd="0" destOrd="0" presId="urn:microsoft.com/office/officeart/2005/8/layout/hList1"/>
    <dgm:cxn modelId="{DDFDFCD9-7959-4AAE-AD59-3FE59FC3AE24}" srcId="{A5DC671B-D391-4611-B6F3-62FD2DA9C0BA}" destId="{15B4ADA4-868D-45E7-8D8C-6285B8D1F9FB}" srcOrd="4" destOrd="0" parTransId="{AE5661DE-BFCA-4CCE-B25C-A4213161ABB1}" sibTransId="{7AF6EADD-D5FD-4C90-BAB8-95415B337BC1}"/>
    <dgm:cxn modelId="{D3EF6DAF-9E43-43A7-BC98-58FF9FE37C44}" srcId="{A5DC671B-D391-4611-B6F3-62FD2DA9C0BA}" destId="{C35B812F-0A8B-44F8-9547-1C429FAC2ED7}" srcOrd="3" destOrd="0" parTransId="{650411D2-0A05-4B3D-AA5C-9E6698BEEB74}" sibTransId="{477AECF8-FFC5-4882-9E2C-DE38DAB6B3CB}"/>
    <dgm:cxn modelId="{E30A6567-353B-4FBA-91B3-D758445E04E5}" type="presOf" srcId="{1E3444E5-00DA-4090-9C58-EE09ED66F32F}" destId="{30CD7B9F-A523-4848-AC96-C1C97557C8BF}" srcOrd="0" destOrd="0" presId="urn:microsoft.com/office/officeart/2005/8/layout/hList1"/>
    <dgm:cxn modelId="{12605BEE-E773-4682-A752-21A759699735}" type="presOf" srcId="{0CEE7401-135D-4ABB-B21F-EB2B444DBF94}" destId="{6434469E-BF93-4C2E-AC6C-CCA331F1975B}" srcOrd="0" destOrd="1" presId="urn:microsoft.com/office/officeart/2005/8/layout/hList1"/>
    <dgm:cxn modelId="{3804A494-A501-4F40-AD0C-54D18A19E3F2}" srcId="{A5DC671B-D391-4611-B6F3-62FD2DA9C0BA}" destId="{13ED2A5A-B329-4863-A726-A0F8C0E6808A}" srcOrd="1" destOrd="0" parTransId="{FCB3D78D-5149-4544-96EC-4FC05F5C13A2}" sibTransId="{938AEBD3-8CE2-4DE9-8A0A-31DDCF309204}"/>
    <dgm:cxn modelId="{EAD86AFF-DCD8-4BBA-AD49-4A01D19B31E8}" srcId="{A5DC671B-D391-4611-B6F3-62FD2DA9C0BA}" destId="{1E3444E5-00DA-4090-9C58-EE09ED66F32F}" srcOrd="0" destOrd="0" parTransId="{2BB64421-713E-4401-AB44-366516478633}" sibTransId="{0124952E-50BE-42EC-AA75-49C95DBAA27F}"/>
    <dgm:cxn modelId="{FF1EE5EC-CB8F-4952-A46D-7152168F99EA}" type="presOf" srcId="{01D0E032-ECEB-4479-A895-C6416AE8B5ED}" destId="{6434469E-BF93-4C2E-AC6C-CCA331F1975B}" srcOrd="0" destOrd="3" presId="urn:microsoft.com/office/officeart/2005/8/layout/hList1"/>
    <dgm:cxn modelId="{BD4E0B6B-EFB2-460B-B9E5-BE83BFA1114D}" type="presOf" srcId="{15B4ADA4-868D-45E7-8D8C-6285B8D1F9FB}" destId="{30CD7B9F-A523-4848-AC96-C1C97557C8BF}" srcOrd="0" destOrd="4" presId="urn:microsoft.com/office/officeart/2005/8/layout/hList1"/>
    <dgm:cxn modelId="{7E7AD0C8-56E0-4D94-BDC2-85C218333C3D}" srcId="{474E8168-2FAD-4F59-91DC-CA64B53B3B60}" destId="{E663C0B4-3BF5-447F-9C73-5861405FEBDB}" srcOrd="2" destOrd="0" parTransId="{DAB003A0-B015-4327-A66E-EF303C74686D}" sibTransId="{A429FC20-1D2F-4E6B-9BB5-50FD01FB26BA}"/>
    <dgm:cxn modelId="{3F36EFC3-7492-4E59-B19F-46096E66C129}" type="presOf" srcId="{E663C0B4-3BF5-447F-9C73-5861405FEBDB}" destId="{6434469E-BF93-4C2E-AC6C-CCA331F1975B}" srcOrd="0" destOrd="2" presId="urn:microsoft.com/office/officeart/2005/8/layout/hList1"/>
    <dgm:cxn modelId="{B757C87B-8738-4655-8D21-12CCC4D3D112}" srcId="{A5DC671B-D391-4611-B6F3-62FD2DA9C0BA}" destId="{39043F51-D11F-492F-A507-4B3889D526C2}" srcOrd="2" destOrd="0" parTransId="{7414EBBE-D985-4CD7-A2D2-1BBD7A0A0225}" sibTransId="{A5E7C568-BB03-4566-B14D-74B048B8D0F0}"/>
    <dgm:cxn modelId="{AE0D156E-5CBC-4C0C-8614-5F4020CFFA04}" type="presOf" srcId="{39043F51-D11F-492F-A507-4B3889D526C2}" destId="{30CD7B9F-A523-4848-AC96-C1C97557C8BF}" srcOrd="0" destOrd="2" presId="urn:microsoft.com/office/officeart/2005/8/layout/hList1"/>
    <dgm:cxn modelId="{3347D18E-5E6A-41F7-9DCF-29B8046472C3}" srcId="{7EA5D51B-B45C-4623-ACBA-47C94E299D39}" destId="{A5DC671B-D391-4611-B6F3-62FD2DA9C0BA}" srcOrd="0" destOrd="0" parTransId="{66133ADE-8D94-4532-BA38-2320D5E9B13D}" sibTransId="{804871FE-4023-47CD-8103-AD9A7198D275}"/>
    <dgm:cxn modelId="{1A7E804D-C092-454B-A308-DD161F6507FB}" type="presOf" srcId="{474E8168-2FAD-4F59-91DC-CA64B53B3B60}" destId="{DEF9B34B-1FC0-4FC4-98C7-69CD1F1DEEF6}" srcOrd="0" destOrd="0" presId="urn:microsoft.com/office/officeart/2005/8/layout/hList1"/>
    <dgm:cxn modelId="{18372103-8319-4C56-BF0A-E7929B089520}" srcId="{474E8168-2FAD-4F59-91DC-CA64B53B3B60}" destId="{7C76D530-E34D-4296-9883-5B8C11972E5F}" srcOrd="0" destOrd="0" parTransId="{BC86226E-3E6A-402E-BDD8-E5922E0CDB75}" sibTransId="{BF48C078-28A6-4B40-BCD4-FFAC57DA8364}"/>
    <dgm:cxn modelId="{F6254EB4-92C2-4B42-AB2E-FA34AE9D6DA9}" type="presOf" srcId="{A07FAF0F-6074-4468-ADFE-232D74122438}" destId="{6434469E-BF93-4C2E-AC6C-CCA331F1975B}" srcOrd="0" destOrd="4" presId="urn:microsoft.com/office/officeart/2005/8/layout/hList1"/>
    <dgm:cxn modelId="{3559EBC0-172C-4784-B576-1437DA047ADF}" srcId="{474E8168-2FAD-4F59-91DC-CA64B53B3B60}" destId="{01D0E032-ECEB-4479-A895-C6416AE8B5ED}" srcOrd="3" destOrd="0" parTransId="{25C19A2E-C759-4214-8D78-15BE098CA29E}" sibTransId="{AD9C1284-751E-4939-8C83-E8F59B379D56}"/>
    <dgm:cxn modelId="{5BBF0C65-2F08-4C44-89F5-4494244B789C}" srcId="{474E8168-2FAD-4F59-91DC-CA64B53B3B60}" destId="{0CEE7401-135D-4ABB-B21F-EB2B444DBF94}" srcOrd="1" destOrd="0" parTransId="{F6F6F194-8710-4E89-A571-6A035D526899}" sibTransId="{5537EF90-0E7E-46CA-9E4C-8C96C931B6C2}"/>
    <dgm:cxn modelId="{4973AE3C-6881-4EAA-BE67-7D92F875DE5E}" srcId="{7EA5D51B-B45C-4623-ACBA-47C94E299D39}" destId="{474E8168-2FAD-4F59-91DC-CA64B53B3B60}" srcOrd="1" destOrd="0" parTransId="{DB37D977-A37C-4AB1-B093-D0C95DFA0B6C}" sibTransId="{87CD72C4-D772-4475-B485-23DE10CFAF4A}"/>
    <dgm:cxn modelId="{0136783E-12E6-4047-BA13-0E4064330C0E}" srcId="{474E8168-2FAD-4F59-91DC-CA64B53B3B60}" destId="{A07FAF0F-6074-4468-ADFE-232D74122438}" srcOrd="4" destOrd="0" parTransId="{BAD9BD7F-420D-4F4A-BA88-ECC67E132E10}" sibTransId="{845BD91E-5FA4-47FE-B2C4-66E2A6D96607}"/>
    <dgm:cxn modelId="{CF7D1530-1ACE-480F-A815-06AD3AB4EDB4}" type="presOf" srcId="{13ED2A5A-B329-4863-A726-A0F8C0E6808A}" destId="{30CD7B9F-A523-4848-AC96-C1C97557C8BF}" srcOrd="0" destOrd="1" presId="urn:microsoft.com/office/officeart/2005/8/layout/hList1"/>
    <dgm:cxn modelId="{EF369EDF-E355-4F5A-B8AD-4DBD2ADC08FF}" type="presOf" srcId="{7EA5D51B-B45C-4623-ACBA-47C94E299D39}" destId="{AB6064E1-E1E6-4CED-BFE9-4D56D3E47811}" srcOrd="0" destOrd="0" presId="urn:microsoft.com/office/officeart/2005/8/layout/hList1"/>
    <dgm:cxn modelId="{85FADB60-B74E-46D9-ADC0-DAC7F7046154}" type="presParOf" srcId="{AB6064E1-E1E6-4CED-BFE9-4D56D3E47811}" destId="{77C9EE97-4CA6-4F15-A286-D07137024677}" srcOrd="0" destOrd="0" presId="urn:microsoft.com/office/officeart/2005/8/layout/hList1"/>
    <dgm:cxn modelId="{759A6B63-B6DF-4B8D-A351-6FFD941213FA}" type="presParOf" srcId="{77C9EE97-4CA6-4F15-A286-D07137024677}" destId="{61DA4422-7BE7-4744-ABF0-00E865A48F9B}" srcOrd="0" destOrd="0" presId="urn:microsoft.com/office/officeart/2005/8/layout/hList1"/>
    <dgm:cxn modelId="{1D59EB10-4224-43F2-B322-DB5DD461185B}" type="presParOf" srcId="{77C9EE97-4CA6-4F15-A286-D07137024677}" destId="{30CD7B9F-A523-4848-AC96-C1C97557C8BF}" srcOrd="1" destOrd="0" presId="urn:microsoft.com/office/officeart/2005/8/layout/hList1"/>
    <dgm:cxn modelId="{A6341093-AC62-40F6-AA8C-3DB50951719D}" type="presParOf" srcId="{AB6064E1-E1E6-4CED-BFE9-4D56D3E47811}" destId="{BF0B4F4B-7FD6-408F-BBB1-6B34B435ABEE}" srcOrd="1" destOrd="0" presId="urn:microsoft.com/office/officeart/2005/8/layout/hList1"/>
    <dgm:cxn modelId="{9CF15BCD-2563-486B-9ABA-C6B9EC79CAAB}" type="presParOf" srcId="{AB6064E1-E1E6-4CED-BFE9-4D56D3E47811}" destId="{7E0AEBC0-6440-4688-90CA-E830F0E820C9}" srcOrd="2" destOrd="0" presId="urn:microsoft.com/office/officeart/2005/8/layout/hList1"/>
    <dgm:cxn modelId="{A0A34EA8-3D1A-4C7A-B45A-812F6D4BA0E5}" type="presParOf" srcId="{7E0AEBC0-6440-4688-90CA-E830F0E820C9}" destId="{DEF9B34B-1FC0-4FC4-98C7-69CD1F1DEEF6}" srcOrd="0" destOrd="0" presId="urn:microsoft.com/office/officeart/2005/8/layout/hList1"/>
    <dgm:cxn modelId="{B91170AD-6B99-4152-A1DC-56665CA4688E}" type="presParOf" srcId="{7E0AEBC0-6440-4688-90CA-E830F0E820C9}" destId="{6434469E-BF93-4C2E-AC6C-CCA331F1975B}" srcOrd="1" destOrd="0" presId="urn:microsoft.com/office/officeart/2005/8/layout/h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DC57BC-D673-4076-9C03-443C0F866D6C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77E399-64D8-445E-8FCB-CC88AED3E1EA}">
      <dgm:prSet phldrT="[Текст]" custT="1"/>
      <dgm:spPr/>
      <dgm:t>
        <a:bodyPr/>
        <a:lstStyle/>
        <a:p>
          <a:r>
            <a:rPr lang="ru-RU" sz="2800" smtClean="0"/>
            <a:t>Определение изменяемой части приложения</a:t>
          </a:r>
          <a:endParaRPr lang="ru-RU" sz="2800" dirty="0"/>
        </a:p>
      </dgm:t>
    </dgm:pt>
    <dgm:pt modelId="{562B8692-D52D-49BA-9748-4DE5A7187DAD}" type="parTrans" cxnId="{316CFD6C-D2C2-4A28-8C28-10B4090CE470}">
      <dgm:prSet/>
      <dgm:spPr/>
      <dgm:t>
        <a:bodyPr/>
        <a:lstStyle/>
        <a:p>
          <a:endParaRPr lang="ru-RU"/>
        </a:p>
      </dgm:t>
    </dgm:pt>
    <dgm:pt modelId="{C864C19D-473F-4D78-ADCB-2139ABB48406}" type="sibTrans" cxnId="{316CFD6C-D2C2-4A28-8C28-10B4090CE470}">
      <dgm:prSet/>
      <dgm:spPr/>
      <dgm:t>
        <a:bodyPr/>
        <a:lstStyle/>
        <a:p>
          <a:endParaRPr lang="ru-RU"/>
        </a:p>
      </dgm:t>
    </dgm:pt>
    <dgm:pt modelId="{B30633C0-1143-40E7-AA61-48EC4BFD9F07}">
      <dgm:prSet phldrT="[Текст]" custT="1"/>
      <dgm:spPr/>
      <dgm:t>
        <a:bodyPr/>
        <a:lstStyle/>
        <a:p>
          <a:r>
            <a:rPr lang="ru-RU" sz="2800" dirty="0" smtClean="0"/>
            <a:t>Проектирование семантической модели</a:t>
          </a:r>
          <a:endParaRPr lang="ru-RU" sz="2800" dirty="0"/>
        </a:p>
      </dgm:t>
    </dgm:pt>
    <dgm:pt modelId="{61DEB054-2A20-49F9-925E-F53E965F821A}" type="parTrans" cxnId="{BDA4EE9B-EE96-43D3-AAEC-6FA24FEB79EF}">
      <dgm:prSet/>
      <dgm:spPr/>
      <dgm:t>
        <a:bodyPr/>
        <a:lstStyle/>
        <a:p>
          <a:endParaRPr lang="ru-RU"/>
        </a:p>
      </dgm:t>
    </dgm:pt>
    <dgm:pt modelId="{8AB32968-B378-48CC-82CB-FC3789D671A5}" type="sibTrans" cxnId="{BDA4EE9B-EE96-43D3-AAEC-6FA24FEB79EF}">
      <dgm:prSet/>
      <dgm:spPr/>
      <dgm:t>
        <a:bodyPr/>
        <a:lstStyle/>
        <a:p>
          <a:endParaRPr lang="ru-RU"/>
        </a:p>
      </dgm:t>
    </dgm:pt>
    <dgm:pt modelId="{2D8C15D4-459D-4110-A5D4-0A320B976BB7}">
      <dgm:prSet phldrT="[Текст]" custT="1"/>
      <dgm:spPr/>
      <dgm:t>
        <a:bodyPr/>
        <a:lstStyle/>
        <a:p>
          <a:r>
            <a:rPr lang="ru-RU" sz="2800" smtClean="0"/>
            <a:t>Разработка нотации</a:t>
          </a:r>
          <a:endParaRPr lang="ru-RU" sz="2800" dirty="0"/>
        </a:p>
      </dgm:t>
    </dgm:pt>
    <dgm:pt modelId="{AF01ABA5-1B52-495C-BF96-2D54DACD5BA3}" type="sibTrans" cxnId="{D9F885AF-852F-4030-9B43-FD4F57351AA7}">
      <dgm:prSet/>
      <dgm:spPr/>
      <dgm:t>
        <a:bodyPr/>
        <a:lstStyle/>
        <a:p>
          <a:endParaRPr lang="ru-RU"/>
        </a:p>
      </dgm:t>
    </dgm:pt>
    <dgm:pt modelId="{4D1E1511-8FD0-46CC-A588-D8E198BC39D9}" type="parTrans" cxnId="{D9F885AF-852F-4030-9B43-FD4F57351AA7}">
      <dgm:prSet/>
      <dgm:spPr/>
      <dgm:t>
        <a:bodyPr/>
        <a:lstStyle/>
        <a:p>
          <a:endParaRPr lang="ru-RU"/>
        </a:p>
      </dgm:t>
    </dgm:pt>
    <dgm:pt modelId="{62F7763A-B065-4977-B260-C29492B3DBF7}" type="pres">
      <dgm:prSet presAssocID="{C2DC57BC-D673-4076-9C03-443C0F866D6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6B101D-F556-4FAE-BB24-3597371E65F3}" type="pres">
      <dgm:prSet presAssocID="{C2DC57BC-D673-4076-9C03-443C0F866D6C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5CF39C78-CCA8-4D6E-B76F-EBA24028765C}" type="pres">
      <dgm:prSet presAssocID="{C2DC57BC-D673-4076-9C03-443C0F866D6C}" presName="ThreeNodes_1" presStyleLbl="node1" presStyleIdx="0" presStyleCnt="3" custScaleY="93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5BEC6A-B57C-4662-B90E-673A50DE8BB6}" type="pres">
      <dgm:prSet presAssocID="{C2DC57BC-D673-4076-9C03-443C0F866D6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A209A5-6487-4F81-BD90-5B3454C45471}" type="pres">
      <dgm:prSet presAssocID="{C2DC57BC-D673-4076-9C03-443C0F866D6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D2C99-4ED4-43A4-9BED-6389B0B0A4B6}" type="pres">
      <dgm:prSet presAssocID="{C2DC57BC-D673-4076-9C03-443C0F866D6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871FBF-797F-4C38-A2F0-8219306D16AA}" type="pres">
      <dgm:prSet presAssocID="{C2DC57BC-D673-4076-9C03-443C0F866D6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3D578-8C0B-488C-ADFB-CEC7122E8D79}" type="pres">
      <dgm:prSet presAssocID="{C2DC57BC-D673-4076-9C03-443C0F866D6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E230CC-BD66-4D2B-8DE9-3B044E0D9D44}" type="pres">
      <dgm:prSet presAssocID="{C2DC57BC-D673-4076-9C03-443C0F866D6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CB20BA-CF90-4872-8B1E-0DF0FAC7BCA7}" type="pres">
      <dgm:prSet presAssocID="{C2DC57BC-D673-4076-9C03-443C0F866D6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F3C725-A46E-4004-8EF1-FF19CDB965BD}" type="presOf" srcId="{C864C19D-473F-4D78-ADCB-2139ABB48406}" destId="{4FCD2C99-4ED4-43A4-9BED-6389B0B0A4B6}" srcOrd="0" destOrd="0" presId="urn:microsoft.com/office/officeart/2005/8/layout/vProcess5"/>
    <dgm:cxn modelId="{7286570A-4523-4199-AA1A-1DD52BE083AB}" type="presOf" srcId="{C2DC57BC-D673-4076-9C03-443C0F866D6C}" destId="{62F7763A-B065-4977-B260-C29492B3DBF7}" srcOrd="0" destOrd="0" presId="urn:microsoft.com/office/officeart/2005/8/layout/vProcess5"/>
    <dgm:cxn modelId="{43BD2B76-BAB2-4AF2-A6FB-02AD21CA430C}" type="presOf" srcId="{4D77E399-64D8-445E-8FCB-CC88AED3E1EA}" destId="{5CF39C78-CCA8-4D6E-B76F-EBA24028765C}" srcOrd="0" destOrd="0" presId="urn:microsoft.com/office/officeart/2005/8/layout/vProcess5"/>
    <dgm:cxn modelId="{9F18E67C-1820-469E-828E-936C50DDD397}" type="presOf" srcId="{B30633C0-1143-40E7-AA61-48EC4BFD9F07}" destId="{8AE230CC-BD66-4D2B-8DE9-3B044E0D9D44}" srcOrd="1" destOrd="0" presId="urn:microsoft.com/office/officeart/2005/8/layout/vProcess5"/>
    <dgm:cxn modelId="{78D04281-2FF6-4EC2-8640-D0F2C70E0E2B}" type="presOf" srcId="{2D8C15D4-459D-4110-A5D4-0A320B976BB7}" destId="{DCCB20BA-CF90-4872-8B1E-0DF0FAC7BCA7}" srcOrd="1" destOrd="0" presId="urn:microsoft.com/office/officeart/2005/8/layout/vProcess5"/>
    <dgm:cxn modelId="{316CFD6C-D2C2-4A28-8C28-10B4090CE470}" srcId="{C2DC57BC-D673-4076-9C03-443C0F866D6C}" destId="{4D77E399-64D8-445E-8FCB-CC88AED3E1EA}" srcOrd="0" destOrd="0" parTransId="{562B8692-D52D-49BA-9748-4DE5A7187DAD}" sibTransId="{C864C19D-473F-4D78-ADCB-2139ABB48406}"/>
    <dgm:cxn modelId="{5F6D5E19-2E8B-4D30-961D-594FDB3FBE03}" type="presOf" srcId="{2D8C15D4-459D-4110-A5D4-0A320B976BB7}" destId="{E4A209A5-6487-4F81-BD90-5B3454C45471}" srcOrd="0" destOrd="0" presId="urn:microsoft.com/office/officeart/2005/8/layout/vProcess5"/>
    <dgm:cxn modelId="{A754F623-9200-4D6C-9F18-8DF602D9957C}" type="presOf" srcId="{8AB32968-B378-48CC-82CB-FC3789D671A5}" destId="{10871FBF-797F-4C38-A2F0-8219306D16AA}" srcOrd="0" destOrd="0" presId="urn:microsoft.com/office/officeart/2005/8/layout/vProcess5"/>
    <dgm:cxn modelId="{21A01CB0-2843-40DA-A122-C9529630E3C6}" type="presOf" srcId="{4D77E399-64D8-445E-8FCB-CC88AED3E1EA}" destId="{0823D578-8C0B-488C-ADFB-CEC7122E8D79}" srcOrd="1" destOrd="0" presId="urn:microsoft.com/office/officeart/2005/8/layout/vProcess5"/>
    <dgm:cxn modelId="{D9F885AF-852F-4030-9B43-FD4F57351AA7}" srcId="{C2DC57BC-D673-4076-9C03-443C0F866D6C}" destId="{2D8C15D4-459D-4110-A5D4-0A320B976BB7}" srcOrd="2" destOrd="0" parTransId="{4D1E1511-8FD0-46CC-A588-D8E198BC39D9}" sibTransId="{AF01ABA5-1B52-495C-BF96-2D54DACD5BA3}"/>
    <dgm:cxn modelId="{BDA4EE9B-EE96-43D3-AAEC-6FA24FEB79EF}" srcId="{C2DC57BC-D673-4076-9C03-443C0F866D6C}" destId="{B30633C0-1143-40E7-AA61-48EC4BFD9F07}" srcOrd="1" destOrd="0" parTransId="{61DEB054-2A20-49F9-925E-F53E965F821A}" sibTransId="{8AB32968-B378-48CC-82CB-FC3789D671A5}"/>
    <dgm:cxn modelId="{54915C7E-6AC2-458F-83DF-F4D6FC8119B1}" type="presOf" srcId="{B30633C0-1143-40E7-AA61-48EC4BFD9F07}" destId="{A55BEC6A-B57C-4662-B90E-673A50DE8BB6}" srcOrd="0" destOrd="0" presId="urn:microsoft.com/office/officeart/2005/8/layout/vProcess5"/>
    <dgm:cxn modelId="{8BB03CEB-2D7E-403E-A842-E8013A7F5F98}" type="presParOf" srcId="{62F7763A-B065-4977-B260-C29492B3DBF7}" destId="{B86B101D-F556-4FAE-BB24-3597371E65F3}" srcOrd="0" destOrd="0" presId="urn:microsoft.com/office/officeart/2005/8/layout/vProcess5"/>
    <dgm:cxn modelId="{0DB4437E-D0BE-42FB-AA98-1666CFDB85E1}" type="presParOf" srcId="{62F7763A-B065-4977-B260-C29492B3DBF7}" destId="{5CF39C78-CCA8-4D6E-B76F-EBA24028765C}" srcOrd="1" destOrd="0" presId="urn:microsoft.com/office/officeart/2005/8/layout/vProcess5"/>
    <dgm:cxn modelId="{965A19FA-0D59-437A-9A62-3CCD840D05F4}" type="presParOf" srcId="{62F7763A-B065-4977-B260-C29492B3DBF7}" destId="{A55BEC6A-B57C-4662-B90E-673A50DE8BB6}" srcOrd="2" destOrd="0" presId="urn:microsoft.com/office/officeart/2005/8/layout/vProcess5"/>
    <dgm:cxn modelId="{281A55AE-4B21-4CA4-AD2F-12054AEA109A}" type="presParOf" srcId="{62F7763A-B065-4977-B260-C29492B3DBF7}" destId="{E4A209A5-6487-4F81-BD90-5B3454C45471}" srcOrd="3" destOrd="0" presId="urn:microsoft.com/office/officeart/2005/8/layout/vProcess5"/>
    <dgm:cxn modelId="{2B218EE6-3223-4FAB-88C9-1E6019647B7C}" type="presParOf" srcId="{62F7763A-B065-4977-B260-C29492B3DBF7}" destId="{4FCD2C99-4ED4-43A4-9BED-6389B0B0A4B6}" srcOrd="4" destOrd="0" presId="urn:microsoft.com/office/officeart/2005/8/layout/vProcess5"/>
    <dgm:cxn modelId="{85DF22DF-E395-4B46-8D1C-1345C2EBAD1A}" type="presParOf" srcId="{62F7763A-B065-4977-B260-C29492B3DBF7}" destId="{10871FBF-797F-4C38-A2F0-8219306D16AA}" srcOrd="5" destOrd="0" presId="urn:microsoft.com/office/officeart/2005/8/layout/vProcess5"/>
    <dgm:cxn modelId="{FF89C146-3693-484D-A9DB-45817F603404}" type="presParOf" srcId="{62F7763A-B065-4977-B260-C29492B3DBF7}" destId="{0823D578-8C0B-488C-ADFB-CEC7122E8D79}" srcOrd="6" destOrd="0" presId="urn:microsoft.com/office/officeart/2005/8/layout/vProcess5"/>
    <dgm:cxn modelId="{719EB3AF-F0C8-42D4-B322-F2423CC96EE6}" type="presParOf" srcId="{62F7763A-B065-4977-B260-C29492B3DBF7}" destId="{8AE230CC-BD66-4D2B-8DE9-3B044E0D9D44}" srcOrd="7" destOrd="0" presId="urn:microsoft.com/office/officeart/2005/8/layout/vProcess5"/>
    <dgm:cxn modelId="{3CB1D9AC-F5D5-4045-A1BB-69AB2991354B}" type="presParOf" srcId="{62F7763A-B065-4977-B260-C29492B3DBF7}" destId="{DCCB20BA-CF90-4872-8B1E-0DF0FAC7BCA7}" srcOrd="8" destOrd="0" presId="urn:microsoft.com/office/officeart/2005/8/layout/vProcess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FC590F-6063-4885-ACD1-F9513ABE434F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D970BC-3C34-4C90-9B20-A118D27EC611}">
      <dgm:prSet phldrT="[Текст]" custT="1"/>
      <dgm:spPr/>
      <dgm:t>
        <a:bodyPr/>
        <a:lstStyle/>
        <a:p>
          <a:r>
            <a:rPr lang="ru-RU" sz="2800" smtClean="0"/>
            <a:t>Модель предметной области</a:t>
          </a:r>
          <a:endParaRPr lang="ru-RU" sz="2800" dirty="0"/>
        </a:p>
      </dgm:t>
    </dgm:pt>
    <dgm:pt modelId="{454EC5FD-4D91-4716-BEDB-DB4EA8443DE0}" type="parTrans" cxnId="{B0C60BAE-8509-48A5-85BE-C39CC45C9106}">
      <dgm:prSet/>
      <dgm:spPr/>
      <dgm:t>
        <a:bodyPr/>
        <a:lstStyle/>
        <a:p>
          <a:endParaRPr lang="ru-RU"/>
        </a:p>
      </dgm:t>
    </dgm:pt>
    <dgm:pt modelId="{A0E66547-7D75-4FB2-8A32-D6CA75B5EE0A}" type="sibTrans" cxnId="{B0C60BAE-8509-48A5-85BE-C39CC45C9106}">
      <dgm:prSet/>
      <dgm:spPr/>
      <dgm:t>
        <a:bodyPr/>
        <a:lstStyle/>
        <a:p>
          <a:endParaRPr lang="ru-RU"/>
        </a:p>
      </dgm:t>
    </dgm:pt>
    <dgm:pt modelId="{B6973118-615C-4404-AC8D-94FC548CE87B}">
      <dgm:prSet phldrT="[Текст]"/>
      <dgm:spPr/>
      <dgm:t>
        <a:bodyPr/>
        <a:lstStyle/>
        <a:p>
          <a:r>
            <a:rPr lang="ru-RU" smtClean="0"/>
            <a:t>Каналы передачи сообщений</a:t>
          </a:r>
          <a:endParaRPr lang="ru-RU" dirty="0"/>
        </a:p>
      </dgm:t>
    </dgm:pt>
    <dgm:pt modelId="{1F417DB6-096B-48F7-8B5D-F2F3AD1DB51D}" type="parTrans" cxnId="{232AAE08-BF9D-42D1-9E50-00CEF22D62B5}">
      <dgm:prSet/>
      <dgm:spPr/>
      <dgm:t>
        <a:bodyPr/>
        <a:lstStyle/>
        <a:p>
          <a:endParaRPr lang="ru-RU"/>
        </a:p>
      </dgm:t>
    </dgm:pt>
    <dgm:pt modelId="{18EEA6BF-BE16-428F-AB4A-85B4670F3B47}" type="sibTrans" cxnId="{232AAE08-BF9D-42D1-9E50-00CEF22D62B5}">
      <dgm:prSet/>
      <dgm:spPr/>
      <dgm:t>
        <a:bodyPr/>
        <a:lstStyle/>
        <a:p>
          <a:endParaRPr lang="ru-RU"/>
        </a:p>
      </dgm:t>
    </dgm:pt>
    <dgm:pt modelId="{820BE3E8-B15C-44B7-BE95-FF994FC4E389}">
      <dgm:prSet phldrT="[Текст]"/>
      <dgm:spPr/>
      <dgm:t>
        <a:bodyPr/>
        <a:lstStyle/>
        <a:p>
          <a:r>
            <a:rPr lang="ru-RU" smtClean="0"/>
            <a:t>Шаблоны передачи сообщений</a:t>
          </a:r>
          <a:r>
            <a:rPr lang="en-US" smtClean="0"/>
            <a:t>/</a:t>
          </a:r>
          <a:r>
            <a:rPr lang="ru-RU" smtClean="0"/>
            <a:t>обработчики сообщений </a:t>
          </a:r>
          <a:endParaRPr lang="ru-RU" dirty="0"/>
        </a:p>
      </dgm:t>
    </dgm:pt>
    <dgm:pt modelId="{71E3968B-30AD-4077-80AE-1A2460653A0A}" type="parTrans" cxnId="{146B4025-FA99-4F48-824A-6925EE35485F}">
      <dgm:prSet/>
      <dgm:spPr/>
      <dgm:t>
        <a:bodyPr/>
        <a:lstStyle/>
        <a:p>
          <a:endParaRPr lang="ru-RU"/>
        </a:p>
      </dgm:t>
    </dgm:pt>
    <dgm:pt modelId="{0FAC9B7C-68FB-4D9E-8E28-CC355D9451B1}" type="sibTrans" cxnId="{146B4025-FA99-4F48-824A-6925EE35485F}">
      <dgm:prSet/>
      <dgm:spPr/>
      <dgm:t>
        <a:bodyPr/>
        <a:lstStyle/>
        <a:p>
          <a:endParaRPr lang="ru-RU"/>
        </a:p>
      </dgm:t>
    </dgm:pt>
    <dgm:pt modelId="{907AA16A-6447-4540-8F85-5EEE3E6908AF}" type="pres">
      <dgm:prSet presAssocID="{DBFC590F-6063-4885-ACD1-F9513ABE434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4F8550B-2396-47D6-90C4-4D9D86E15249}" type="pres">
      <dgm:prSet presAssocID="{B2D970BC-3C34-4C90-9B20-A118D27EC611}" presName="vertOne" presStyleCnt="0"/>
      <dgm:spPr/>
      <dgm:t>
        <a:bodyPr/>
        <a:lstStyle/>
        <a:p>
          <a:endParaRPr lang="ru-RU"/>
        </a:p>
      </dgm:t>
    </dgm:pt>
    <dgm:pt modelId="{3D3537FD-9BBF-470D-AF30-80501E297035}" type="pres">
      <dgm:prSet presAssocID="{B2D970BC-3C34-4C90-9B20-A118D27EC611}" presName="txOne" presStyleLbl="node0" presStyleIdx="0" presStyleCnt="1" custLinFactNeighborX="14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3C38E0-C860-4121-AF5D-FB1E583CD4E7}" type="pres">
      <dgm:prSet presAssocID="{B2D970BC-3C34-4C90-9B20-A118D27EC611}" presName="parTransOne" presStyleCnt="0"/>
      <dgm:spPr/>
      <dgm:t>
        <a:bodyPr/>
        <a:lstStyle/>
        <a:p>
          <a:endParaRPr lang="ru-RU"/>
        </a:p>
      </dgm:t>
    </dgm:pt>
    <dgm:pt modelId="{BEAB3B24-CFA6-4ED3-B811-E1BE3385CB89}" type="pres">
      <dgm:prSet presAssocID="{B2D970BC-3C34-4C90-9B20-A118D27EC611}" presName="horzOne" presStyleCnt="0"/>
      <dgm:spPr/>
      <dgm:t>
        <a:bodyPr/>
        <a:lstStyle/>
        <a:p>
          <a:endParaRPr lang="ru-RU"/>
        </a:p>
      </dgm:t>
    </dgm:pt>
    <dgm:pt modelId="{E006E7FA-4419-4E8B-8969-99C8E78BD0CC}" type="pres">
      <dgm:prSet presAssocID="{B6973118-615C-4404-AC8D-94FC548CE87B}" presName="vertTwo" presStyleCnt="0"/>
      <dgm:spPr/>
      <dgm:t>
        <a:bodyPr/>
        <a:lstStyle/>
        <a:p>
          <a:endParaRPr lang="ru-RU"/>
        </a:p>
      </dgm:t>
    </dgm:pt>
    <dgm:pt modelId="{0ACD245B-E883-4BF8-894B-8BC218BDEE0C}" type="pres">
      <dgm:prSet presAssocID="{B6973118-615C-4404-AC8D-94FC548CE87B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735B19-561D-4CD9-B8E5-8E811DE1EA9F}" type="pres">
      <dgm:prSet presAssocID="{B6973118-615C-4404-AC8D-94FC548CE87B}" presName="horzTwo" presStyleCnt="0"/>
      <dgm:spPr/>
      <dgm:t>
        <a:bodyPr/>
        <a:lstStyle/>
        <a:p>
          <a:endParaRPr lang="ru-RU"/>
        </a:p>
      </dgm:t>
    </dgm:pt>
    <dgm:pt modelId="{CA72807C-ADA6-475C-ACA1-9289A64EB95A}" type="pres">
      <dgm:prSet presAssocID="{18EEA6BF-BE16-428F-AB4A-85B4670F3B47}" presName="sibSpaceTwo" presStyleCnt="0"/>
      <dgm:spPr/>
      <dgm:t>
        <a:bodyPr/>
        <a:lstStyle/>
        <a:p>
          <a:endParaRPr lang="ru-RU"/>
        </a:p>
      </dgm:t>
    </dgm:pt>
    <dgm:pt modelId="{23FAD41F-4F9F-4257-9E3A-AD19B37CA4D0}" type="pres">
      <dgm:prSet presAssocID="{820BE3E8-B15C-44B7-BE95-FF994FC4E389}" presName="vertTwo" presStyleCnt="0"/>
      <dgm:spPr/>
      <dgm:t>
        <a:bodyPr/>
        <a:lstStyle/>
        <a:p>
          <a:endParaRPr lang="ru-RU"/>
        </a:p>
      </dgm:t>
    </dgm:pt>
    <dgm:pt modelId="{79CD57B9-9006-4E8A-9702-39744DFC6D17}" type="pres">
      <dgm:prSet presAssocID="{820BE3E8-B15C-44B7-BE95-FF994FC4E389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EC44D5-77BA-45DB-94F7-799BAA2DEE7D}" type="pres">
      <dgm:prSet presAssocID="{820BE3E8-B15C-44B7-BE95-FF994FC4E389}" presName="horzTwo" presStyleCnt="0"/>
      <dgm:spPr/>
      <dgm:t>
        <a:bodyPr/>
        <a:lstStyle/>
        <a:p>
          <a:endParaRPr lang="ru-RU"/>
        </a:p>
      </dgm:t>
    </dgm:pt>
  </dgm:ptLst>
  <dgm:cxnLst>
    <dgm:cxn modelId="{970DEDB2-B318-4044-8481-184BBB648B43}" type="presOf" srcId="{DBFC590F-6063-4885-ACD1-F9513ABE434F}" destId="{907AA16A-6447-4540-8F85-5EEE3E6908AF}" srcOrd="0" destOrd="0" presId="urn:microsoft.com/office/officeart/2005/8/layout/hierarchy4"/>
    <dgm:cxn modelId="{B0C60BAE-8509-48A5-85BE-C39CC45C9106}" srcId="{DBFC590F-6063-4885-ACD1-F9513ABE434F}" destId="{B2D970BC-3C34-4C90-9B20-A118D27EC611}" srcOrd="0" destOrd="0" parTransId="{454EC5FD-4D91-4716-BEDB-DB4EA8443DE0}" sibTransId="{A0E66547-7D75-4FB2-8A32-D6CA75B5EE0A}"/>
    <dgm:cxn modelId="{146B4025-FA99-4F48-824A-6925EE35485F}" srcId="{B2D970BC-3C34-4C90-9B20-A118D27EC611}" destId="{820BE3E8-B15C-44B7-BE95-FF994FC4E389}" srcOrd="1" destOrd="0" parTransId="{71E3968B-30AD-4077-80AE-1A2460653A0A}" sibTransId="{0FAC9B7C-68FB-4D9E-8E28-CC355D9451B1}"/>
    <dgm:cxn modelId="{232AAE08-BF9D-42D1-9E50-00CEF22D62B5}" srcId="{B2D970BC-3C34-4C90-9B20-A118D27EC611}" destId="{B6973118-615C-4404-AC8D-94FC548CE87B}" srcOrd="0" destOrd="0" parTransId="{1F417DB6-096B-48F7-8B5D-F2F3AD1DB51D}" sibTransId="{18EEA6BF-BE16-428F-AB4A-85B4670F3B47}"/>
    <dgm:cxn modelId="{4CF830D2-4680-4024-A40C-EE2A1A4F4265}" type="presOf" srcId="{B2D970BC-3C34-4C90-9B20-A118D27EC611}" destId="{3D3537FD-9BBF-470D-AF30-80501E297035}" srcOrd="0" destOrd="0" presId="urn:microsoft.com/office/officeart/2005/8/layout/hierarchy4"/>
    <dgm:cxn modelId="{DE95137D-AEFF-4B52-9262-50B216A1E0F1}" type="presOf" srcId="{820BE3E8-B15C-44B7-BE95-FF994FC4E389}" destId="{79CD57B9-9006-4E8A-9702-39744DFC6D17}" srcOrd="0" destOrd="0" presId="urn:microsoft.com/office/officeart/2005/8/layout/hierarchy4"/>
    <dgm:cxn modelId="{F27D4FDD-C508-4FBE-94F9-3EE3FD733FD4}" type="presOf" srcId="{B6973118-615C-4404-AC8D-94FC548CE87B}" destId="{0ACD245B-E883-4BF8-894B-8BC218BDEE0C}" srcOrd="0" destOrd="0" presId="urn:microsoft.com/office/officeart/2005/8/layout/hierarchy4"/>
    <dgm:cxn modelId="{2CCA89D9-6210-45CA-A665-1A19BA9CB28F}" type="presParOf" srcId="{907AA16A-6447-4540-8F85-5EEE3E6908AF}" destId="{84F8550B-2396-47D6-90C4-4D9D86E15249}" srcOrd="0" destOrd="0" presId="urn:microsoft.com/office/officeart/2005/8/layout/hierarchy4"/>
    <dgm:cxn modelId="{C05D348A-340C-4FCA-BE4F-119A2E5A2024}" type="presParOf" srcId="{84F8550B-2396-47D6-90C4-4D9D86E15249}" destId="{3D3537FD-9BBF-470D-AF30-80501E297035}" srcOrd="0" destOrd="0" presId="urn:microsoft.com/office/officeart/2005/8/layout/hierarchy4"/>
    <dgm:cxn modelId="{23A123FD-4772-4636-8C47-A35EF67C9C53}" type="presParOf" srcId="{84F8550B-2396-47D6-90C4-4D9D86E15249}" destId="{143C38E0-C860-4121-AF5D-FB1E583CD4E7}" srcOrd="1" destOrd="0" presId="urn:microsoft.com/office/officeart/2005/8/layout/hierarchy4"/>
    <dgm:cxn modelId="{53290904-02B0-43C8-AB03-261F2280F87B}" type="presParOf" srcId="{84F8550B-2396-47D6-90C4-4D9D86E15249}" destId="{BEAB3B24-CFA6-4ED3-B811-E1BE3385CB89}" srcOrd="2" destOrd="0" presId="urn:microsoft.com/office/officeart/2005/8/layout/hierarchy4"/>
    <dgm:cxn modelId="{AA769BF9-CF82-4179-8003-86E366EEDFD2}" type="presParOf" srcId="{BEAB3B24-CFA6-4ED3-B811-E1BE3385CB89}" destId="{E006E7FA-4419-4E8B-8969-99C8E78BD0CC}" srcOrd="0" destOrd="0" presId="urn:microsoft.com/office/officeart/2005/8/layout/hierarchy4"/>
    <dgm:cxn modelId="{139CF886-F278-4DF5-9122-0785ACEDB919}" type="presParOf" srcId="{E006E7FA-4419-4E8B-8969-99C8E78BD0CC}" destId="{0ACD245B-E883-4BF8-894B-8BC218BDEE0C}" srcOrd="0" destOrd="0" presId="urn:microsoft.com/office/officeart/2005/8/layout/hierarchy4"/>
    <dgm:cxn modelId="{326549C7-5264-44F4-A594-20080A0C9F78}" type="presParOf" srcId="{E006E7FA-4419-4E8B-8969-99C8E78BD0CC}" destId="{F2735B19-561D-4CD9-B8E5-8E811DE1EA9F}" srcOrd="1" destOrd="0" presId="urn:microsoft.com/office/officeart/2005/8/layout/hierarchy4"/>
    <dgm:cxn modelId="{5397890D-ECF0-4EFE-A80C-9A448B543B94}" type="presParOf" srcId="{BEAB3B24-CFA6-4ED3-B811-E1BE3385CB89}" destId="{CA72807C-ADA6-475C-ACA1-9289A64EB95A}" srcOrd="1" destOrd="0" presId="urn:microsoft.com/office/officeart/2005/8/layout/hierarchy4"/>
    <dgm:cxn modelId="{8FB36395-9058-4708-B1C9-6E49E0E623F0}" type="presParOf" srcId="{BEAB3B24-CFA6-4ED3-B811-E1BE3385CB89}" destId="{23FAD41F-4F9F-4257-9E3A-AD19B37CA4D0}" srcOrd="2" destOrd="0" presId="urn:microsoft.com/office/officeart/2005/8/layout/hierarchy4"/>
    <dgm:cxn modelId="{00D465FC-E26F-4E32-BC92-3E9E5C2EEAE8}" type="presParOf" srcId="{23FAD41F-4F9F-4257-9E3A-AD19B37CA4D0}" destId="{79CD57B9-9006-4E8A-9702-39744DFC6D17}" srcOrd="0" destOrd="0" presId="urn:microsoft.com/office/officeart/2005/8/layout/hierarchy4"/>
    <dgm:cxn modelId="{2C09D7B0-0441-4F3B-8320-A4B21EA360C9}" type="presParOf" srcId="{23FAD41F-4F9F-4257-9E3A-AD19B37CA4D0}" destId="{B5EC44D5-77BA-45DB-94F7-799BAA2DEE7D}" srcOrd="1" destOrd="0" presId="urn:microsoft.com/office/officeart/2005/8/layout/hierarchy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21DBDBF-1A96-46E7-A0C1-208C5D102F43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AAAEB8-6C1F-4B0A-9103-4E47CBDDA28E}">
      <dgm:prSet phldrT="[Текст]" custT="1"/>
      <dgm:spPr/>
      <dgm:t>
        <a:bodyPr/>
        <a:lstStyle/>
        <a:p>
          <a:r>
            <a:rPr lang="ru-RU" sz="2400" dirty="0" err="1" smtClean="0"/>
            <a:t>Маршрутизатор</a:t>
          </a:r>
          <a:r>
            <a:rPr lang="ru-RU" sz="2400" dirty="0" smtClean="0"/>
            <a:t> на основе содержимого</a:t>
          </a:r>
          <a:endParaRPr lang="ru-RU" sz="2400" dirty="0"/>
        </a:p>
      </dgm:t>
    </dgm:pt>
    <dgm:pt modelId="{6D8162D4-916A-4FED-B03F-6B3E96D5F583}" type="parTrans" cxnId="{A026B293-7549-4E1A-95D8-882F0AD0A69A}">
      <dgm:prSet/>
      <dgm:spPr/>
      <dgm:t>
        <a:bodyPr/>
        <a:lstStyle/>
        <a:p>
          <a:endParaRPr lang="ru-RU"/>
        </a:p>
      </dgm:t>
    </dgm:pt>
    <dgm:pt modelId="{D9CA7E66-8DC9-4575-BBE0-D4781A49F5E5}" type="sibTrans" cxnId="{A026B293-7549-4E1A-95D8-882F0AD0A69A}">
      <dgm:prSet/>
      <dgm:spPr/>
      <dgm:t>
        <a:bodyPr/>
        <a:lstStyle/>
        <a:p>
          <a:endParaRPr lang="ru-RU"/>
        </a:p>
      </dgm:t>
    </dgm:pt>
    <dgm:pt modelId="{B4109F29-5FB5-4290-88F6-F93F964B5C9A}">
      <dgm:prSet phldrT="[Текст]" custT="1"/>
      <dgm:spPr/>
      <dgm:t>
        <a:bodyPr/>
        <a:lstStyle/>
        <a:p>
          <a:r>
            <a:rPr lang="ru-RU" sz="2400" dirty="0" smtClean="0"/>
            <a:t>Фильтр</a:t>
          </a:r>
          <a:endParaRPr lang="ru-RU" sz="2400" dirty="0"/>
        </a:p>
      </dgm:t>
    </dgm:pt>
    <dgm:pt modelId="{F03EB1A7-F6A6-4493-A2D5-6B320B69B7C1}" type="parTrans" cxnId="{A7740854-D589-4B27-8DEB-1154D79D0F21}">
      <dgm:prSet/>
      <dgm:spPr/>
      <dgm:t>
        <a:bodyPr/>
        <a:lstStyle/>
        <a:p>
          <a:endParaRPr lang="ru-RU"/>
        </a:p>
      </dgm:t>
    </dgm:pt>
    <dgm:pt modelId="{D252F719-B596-4052-8204-2CFB353F0220}" type="sibTrans" cxnId="{A7740854-D589-4B27-8DEB-1154D79D0F21}">
      <dgm:prSet/>
      <dgm:spPr/>
      <dgm:t>
        <a:bodyPr/>
        <a:lstStyle/>
        <a:p>
          <a:endParaRPr lang="ru-RU"/>
        </a:p>
      </dgm:t>
    </dgm:pt>
    <dgm:pt modelId="{CDFD5275-55DD-479B-ACC1-FDCDCDF4C903}">
      <dgm:prSet phldrT="[Текст]" custT="1"/>
      <dgm:spPr/>
      <dgm:t>
        <a:bodyPr/>
        <a:lstStyle/>
        <a:p>
          <a:r>
            <a:rPr lang="ru-RU" sz="2400" dirty="0" smtClean="0"/>
            <a:t>Список получателей</a:t>
          </a:r>
          <a:endParaRPr lang="ru-RU" sz="2400" dirty="0"/>
        </a:p>
      </dgm:t>
    </dgm:pt>
    <dgm:pt modelId="{FD6ABEEB-A6DF-429E-BEB0-FA97376BB745}" type="parTrans" cxnId="{2225AF8D-CBAD-4E6F-AAF0-D14260221F76}">
      <dgm:prSet/>
      <dgm:spPr/>
      <dgm:t>
        <a:bodyPr/>
        <a:lstStyle/>
        <a:p>
          <a:endParaRPr lang="ru-RU"/>
        </a:p>
      </dgm:t>
    </dgm:pt>
    <dgm:pt modelId="{515887E2-3C62-43C1-A5FD-FEBE217D09D0}" type="sibTrans" cxnId="{2225AF8D-CBAD-4E6F-AAF0-D14260221F76}">
      <dgm:prSet/>
      <dgm:spPr/>
      <dgm:t>
        <a:bodyPr/>
        <a:lstStyle/>
        <a:p>
          <a:endParaRPr lang="ru-RU"/>
        </a:p>
      </dgm:t>
    </dgm:pt>
    <dgm:pt modelId="{576C7F65-4314-4F67-AB09-3B1790F9C58A}">
      <dgm:prSet phldrT="[Текст]" custT="1"/>
      <dgm:spPr/>
      <dgm:t>
        <a:bodyPr/>
        <a:lstStyle/>
        <a:p>
          <a:r>
            <a:rPr lang="ru-RU" sz="2400" dirty="0" err="1" smtClean="0"/>
            <a:t>Резделитель</a:t>
          </a:r>
          <a:endParaRPr lang="ru-RU" sz="2400" dirty="0"/>
        </a:p>
      </dgm:t>
    </dgm:pt>
    <dgm:pt modelId="{8A199FAA-7788-4B95-9A9A-641F972CF79B}" type="parTrans" cxnId="{7ED3726A-0F39-4DED-B237-A0B37A90F5EB}">
      <dgm:prSet/>
      <dgm:spPr/>
      <dgm:t>
        <a:bodyPr/>
        <a:lstStyle/>
        <a:p>
          <a:endParaRPr lang="ru-RU"/>
        </a:p>
      </dgm:t>
    </dgm:pt>
    <dgm:pt modelId="{A681302F-950E-4859-BB08-F5E844988DA4}" type="sibTrans" cxnId="{7ED3726A-0F39-4DED-B237-A0B37A90F5EB}">
      <dgm:prSet/>
      <dgm:spPr/>
      <dgm:t>
        <a:bodyPr/>
        <a:lstStyle/>
        <a:p>
          <a:endParaRPr lang="ru-RU"/>
        </a:p>
      </dgm:t>
    </dgm:pt>
    <dgm:pt modelId="{F3B5492A-2590-4666-B254-7A035BDAB4D6}">
      <dgm:prSet phldrT="[Текст]" custT="1"/>
      <dgm:spPr/>
      <dgm:t>
        <a:bodyPr/>
        <a:lstStyle/>
        <a:p>
          <a:r>
            <a:rPr lang="ru-RU" sz="2400" dirty="0" err="1" smtClean="0"/>
            <a:t>Агрегатор</a:t>
          </a:r>
          <a:endParaRPr lang="ru-RU" sz="2400" dirty="0"/>
        </a:p>
      </dgm:t>
    </dgm:pt>
    <dgm:pt modelId="{F8678B1E-8E3B-4D96-BF1F-DAFBCA039F3C}" type="parTrans" cxnId="{0DAADBC0-32C4-4FF0-B366-96BC9D4FBD83}">
      <dgm:prSet/>
      <dgm:spPr/>
      <dgm:t>
        <a:bodyPr/>
        <a:lstStyle/>
        <a:p>
          <a:endParaRPr lang="ru-RU"/>
        </a:p>
      </dgm:t>
    </dgm:pt>
    <dgm:pt modelId="{56A79098-BCBA-4FEB-9527-9C7E53CC859E}" type="sibTrans" cxnId="{0DAADBC0-32C4-4FF0-B366-96BC9D4FBD83}">
      <dgm:prSet/>
      <dgm:spPr/>
      <dgm:t>
        <a:bodyPr/>
        <a:lstStyle/>
        <a:p>
          <a:endParaRPr lang="ru-RU"/>
        </a:p>
      </dgm:t>
    </dgm:pt>
    <dgm:pt modelId="{F41C966F-C892-4A3C-B4D0-F894D93703EA}">
      <dgm:prSet phldrT="[Текст]" custT="1"/>
      <dgm:spPr/>
      <dgm:t>
        <a:bodyPr/>
        <a:lstStyle/>
        <a:p>
          <a:r>
            <a:rPr lang="ru-RU" sz="2400" dirty="0" smtClean="0"/>
            <a:t>Преобразователь порядка</a:t>
          </a:r>
          <a:endParaRPr lang="ru-RU" sz="2400" dirty="0"/>
        </a:p>
      </dgm:t>
    </dgm:pt>
    <dgm:pt modelId="{30315B42-88CF-4DFB-AC38-2ECA63172CC1}" type="parTrans" cxnId="{F56841E7-F7CA-4FAE-9CBF-209551DE6429}">
      <dgm:prSet/>
      <dgm:spPr/>
      <dgm:t>
        <a:bodyPr/>
        <a:lstStyle/>
        <a:p>
          <a:endParaRPr lang="ru-RU"/>
        </a:p>
      </dgm:t>
    </dgm:pt>
    <dgm:pt modelId="{1D2F1EB6-0334-4DB4-9A99-E11B8798062E}" type="sibTrans" cxnId="{F56841E7-F7CA-4FAE-9CBF-209551DE6429}">
      <dgm:prSet/>
      <dgm:spPr/>
      <dgm:t>
        <a:bodyPr/>
        <a:lstStyle/>
        <a:p>
          <a:endParaRPr lang="ru-RU"/>
        </a:p>
      </dgm:t>
    </dgm:pt>
    <dgm:pt modelId="{A496F626-6041-4F5D-8E25-CD3BD9EC8E22}">
      <dgm:prSet phldrT="[Текст]" custT="1"/>
      <dgm:spPr/>
      <dgm:t>
        <a:bodyPr/>
        <a:lstStyle/>
        <a:p>
          <a:r>
            <a:rPr lang="ru-RU" sz="2300" dirty="0" smtClean="0"/>
            <a:t>Специализированный обработчик сообщений</a:t>
          </a:r>
          <a:endParaRPr lang="ru-RU" sz="2300" dirty="0"/>
        </a:p>
      </dgm:t>
    </dgm:pt>
    <dgm:pt modelId="{9D5740FA-080C-4ADB-9044-D7FAFA284E54}" type="parTrans" cxnId="{1C89083A-7ACC-4B3E-BA54-B3D9065ACEFE}">
      <dgm:prSet/>
      <dgm:spPr/>
      <dgm:t>
        <a:bodyPr/>
        <a:lstStyle/>
        <a:p>
          <a:endParaRPr lang="ru-RU"/>
        </a:p>
      </dgm:t>
    </dgm:pt>
    <dgm:pt modelId="{83A77CAA-4838-4547-9836-D5EF0AB86FC9}" type="sibTrans" cxnId="{1C89083A-7ACC-4B3E-BA54-B3D9065ACEFE}">
      <dgm:prSet/>
      <dgm:spPr/>
      <dgm:t>
        <a:bodyPr/>
        <a:lstStyle/>
        <a:p>
          <a:endParaRPr lang="ru-RU"/>
        </a:p>
      </dgm:t>
    </dgm:pt>
    <dgm:pt modelId="{8696D283-10F1-4D44-AAFF-082B867EB645}" type="pres">
      <dgm:prSet presAssocID="{C21DBDBF-1A96-46E7-A0C1-208C5D102F4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FE610D-6793-4C47-8F68-80B097F6FDD6}" type="pres">
      <dgm:prSet presAssocID="{F8AAAEB8-6C1F-4B0A-9103-4E47CBDDA28E}" presName="comp" presStyleCnt="0"/>
      <dgm:spPr/>
    </dgm:pt>
    <dgm:pt modelId="{85C93AC7-32AE-4996-BCAC-B29620CD2EF6}" type="pres">
      <dgm:prSet presAssocID="{F8AAAEB8-6C1F-4B0A-9103-4E47CBDDA28E}" presName="box" presStyleLbl="node1" presStyleIdx="0" presStyleCnt="7"/>
      <dgm:spPr/>
      <dgm:t>
        <a:bodyPr/>
        <a:lstStyle/>
        <a:p>
          <a:endParaRPr lang="ru-RU"/>
        </a:p>
      </dgm:t>
    </dgm:pt>
    <dgm:pt modelId="{4E327BEB-BF5A-4CB7-B734-B7D0AD43EC6E}" type="pres">
      <dgm:prSet presAssocID="{F8AAAEB8-6C1F-4B0A-9103-4E47CBDDA28E}" presName="img" presStyleLbl="fgImgPlace1" presStyleIdx="0" presStyleCnt="7" custScaleX="4860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E957BED-2167-4056-9967-5D38614C1590}" type="pres">
      <dgm:prSet presAssocID="{F8AAAEB8-6C1F-4B0A-9103-4E47CBDDA28E}" presName="text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2B29A1-E7E9-4C2C-8B6C-6439C19FD5E1}" type="pres">
      <dgm:prSet presAssocID="{D9CA7E66-8DC9-4575-BBE0-D4781A49F5E5}" presName="spacer" presStyleCnt="0"/>
      <dgm:spPr/>
    </dgm:pt>
    <dgm:pt modelId="{8149EFA6-1779-45A0-AF7E-391B879D445F}" type="pres">
      <dgm:prSet presAssocID="{B4109F29-5FB5-4290-88F6-F93F964B5C9A}" presName="comp" presStyleCnt="0"/>
      <dgm:spPr/>
    </dgm:pt>
    <dgm:pt modelId="{8CA56A48-12B5-4190-B1F9-44FCAF2384AF}" type="pres">
      <dgm:prSet presAssocID="{B4109F29-5FB5-4290-88F6-F93F964B5C9A}" presName="box" presStyleLbl="node1" presStyleIdx="1" presStyleCnt="7"/>
      <dgm:spPr/>
      <dgm:t>
        <a:bodyPr/>
        <a:lstStyle/>
        <a:p>
          <a:endParaRPr lang="ru-RU"/>
        </a:p>
      </dgm:t>
    </dgm:pt>
    <dgm:pt modelId="{D67D32D6-6CF8-4EDD-AD8E-4C65140B8A3E}" type="pres">
      <dgm:prSet presAssocID="{B4109F29-5FB5-4290-88F6-F93F964B5C9A}" presName="img" presStyleLbl="fgImgPlace1" presStyleIdx="1" presStyleCnt="7" custScaleX="5002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543D53E-E284-4459-9A93-FAAF6097CBDC}" type="pres">
      <dgm:prSet presAssocID="{B4109F29-5FB5-4290-88F6-F93F964B5C9A}" presName="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4F8C1-6ECC-40A2-A9DE-90AE66D5FAF9}" type="pres">
      <dgm:prSet presAssocID="{D252F719-B596-4052-8204-2CFB353F0220}" presName="spacer" presStyleCnt="0"/>
      <dgm:spPr/>
    </dgm:pt>
    <dgm:pt modelId="{EEC7BF90-8C87-4281-AE64-7BFCD94BD8BA}" type="pres">
      <dgm:prSet presAssocID="{CDFD5275-55DD-479B-ACC1-FDCDCDF4C903}" presName="comp" presStyleCnt="0"/>
      <dgm:spPr/>
    </dgm:pt>
    <dgm:pt modelId="{A2A5F341-83A5-4A38-BEA0-96FB9F627AD3}" type="pres">
      <dgm:prSet presAssocID="{CDFD5275-55DD-479B-ACC1-FDCDCDF4C903}" presName="box" presStyleLbl="node1" presStyleIdx="2" presStyleCnt="7"/>
      <dgm:spPr/>
      <dgm:t>
        <a:bodyPr/>
        <a:lstStyle/>
        <a:p>
          <a:endParaRPr lang="ru-RU"/>
        </a:p>
      </dgm:t>
    </dgm:pt>
    <dgm:pt modelId="{BFB9CAAF-07DB-4A78-A123-F5B032C2728D}" type="pres">
      <dgm:prSet presAssocID="{CDFD5275-55DD-479B-ACC1-FDCDCDF4C903}" presName="img" presStyleLbl="fgImgPlace1" presStyleIdx="2" presStyleCnt="7" custScaleX="50027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DA354DBF-C5A2-4BD4-8F69-0AB9A76A4A04}" type="pres">
      <dgm:prSet presAssocID="{CDFD5275-55DD-479B-ACC1-FDCDCDF4C903}" presName="text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13885-CD92-4784-A24B-4F408DE56036}" type="pres">
      <dgm:prSet presAssocID="{515887E2-3C62-43C1-A5FD-FEBE217D09D0}" presName="spacer" presStyleCnt="0"/>
      <dgm:spPr/>
    </dgm:pt>
    <dgm:pt modelId="{C380AA84-5D7D-4E45-ADB7-DD98CF803986}" type="pres">
      <dgm:prSet presAssocID="{576C7F65-4314-4F67-AB09-3B1790F9C58A}" presName="comp" presStyleCnt="0"/>
      <dgm:spPr/>
    </dgm:pt>
    <dgm:pt modelId="{C409E498-0C13-4889-A6CE-9B6453DA0A1A}" type="pres">
      <dgm:prSet presAssocID="{576C7F65-4314-4F67-AB09-3B1790F9C58A}" presName="box" presStyleLbl="node1" presStyleIdx="3" presStyleCnt="7"/>
      <dgm:spPr/>
      <dgm:t>
        <a:bodyPr/>
        <a:lstStyle/>
        <a:p>
          <a:endParaRPr lang="ru-RU"/>
        </a:p>
      </dgm:t>
    </dgm:pt>
    <dgm:pt modelId="{457E824B-F7E4-425E-9446-12B6C67F184F}" type="pres">
      <dgm:prSet presAssocID="{576C7F65-4314-4F67-AB09-3B1790F9C58A}" presName="img" presStyleLbl="fgImgPlace1" presStyleIdx="3" presStyleCnt="7" custScaleX="48263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37FD8AC4-3AD8-472B-8326-254A903D3D78}" type="pres">
      <dgm:prSet presAssocID="{576C7F65-4314-4F67-AB09-3B1790F9C58A}" presName="text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A3726-C749-40B1-BAF7-7AA44EC53D5B}" type="pres">
      <dgm:prSet presAssocID="{A681302F-950E-4859-BB08-F5E844988DA4}" presName="spacer" presStyleCnt="0"/>
      <dgm:spPr/>
    </dgm:pt>
    <dgm:pt modelId="{4E7D7991-C0D7-461F-81EB-C9A5868D5868}" type="pres">
      <dgm:prSet presAssocID="{F3B5492A-2590-4666-B254-7A035BDAB4D6}" presName="comp" presStyleCnt="0"/>
      <dgm:spPr/>
    </dgm:pt>
    <dgm:pt modelId="{45FA0664-E149-4164-A1F6-622D24C10F28}" type="pres">
      <dgm:prSet presAssocID="{F3B5492A-2590-4666-B254-7A035BDAB4D6}" presName="box" presStyleLbl="node1" presStyleIdx="4" presStyleCnt="7"/>
      <dgm:spPr/>
      <dgm:t>
        <a:bodyPr/>
        <a:lstStyle/>
        <a:p>
          <a:endParaRPr lang="ru-RU"/>
        </a:p>
      </dgm:t>
    </dgm:pt>
    <dgm:pt modelId="{731531AE-BF62-4318-BA7A-81B0444461C5}" type="pres">
      <dgm:prSet presAssocID="{F3B5492A-2590-4666-B254-7A035BDAB4D6}" presName="img" presStyleLbl="fgImgPlace1" presStyleIdx="4" presStyleCnt="7" custScaleX="49688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443929BE-75DF-464B-B6FC-78D1CEC20B36}" type="pres">
      <dgm:prSet presAssocID="{F3B5492A-2590-4666-B254-7A035BDAB4D6}" presName="text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CD86BC-D945-4326-9124-F87DCE608524}" type="pres">
      <dgm:prSet presAssocID="{56A79098-BCBA-4FEB-9527-9C7E53CC859E}" presName="spacer" presStyleCnt="0"/>
      <dgm:spPr/>
    </dgm:pt>
    <dgm:pt modelId="{DA709EA1-AFB6-4519-BBEB-CE687F17A0A9}" type="pres">
      <dgm:prSet presAssocID="{F41C966F-C892-4A3C-B4D0-F894D93703EA}" presName="comp" presStyleCnt="0"/>
      <dgm:spPr/>
    </dgm:pt>
    <dgm:pt modelId="{85D1BDAE-EA9B-4AB8-8621-A16B59C87B4E}" type="pres">
      <dgm:prSet presAssocID="{F41C966F-C892-4A3C-B4D0-F894D93703EA}" presName="box" presStyleLbl="node1" presStyleIdx="5" presStyleCnt="7"/>
      <dgm:spPr/>
      <dgm:t>
        <a:bodyPr/>
        <a:lstStyle/>
        <a:p>
          <a:endParaRPr lang="ru-RU"/>
        </a:p>
      </dgm:t>
    </dgm:pt>
    <dgm:pt modelId="{B39FB54E-5879-49A2-AA00-EB4DCC620A16}" type="pres">
      <dgm:prSet presAssocID="{F41C966F-C892-4A3C-B4D0-F894D93703EA}" presName="img" presStyleLbl="fgImgPlace1" presStyleIdx="5" presStyleCnt="7" custScaleX="49688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654F0F1E-2FA6-4A54-8181-BEDC5C8E8AA6}" type="pres">
      <dgm:prSet presAssocID="{F41C966F-C892-4A3C-B4D0-F894D93703EA}" presName="text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E893E-86CF-4545-A6B9-D312C762D93C}" type="pres">
      <dgm:prSet presAssocID="{1D2F1EB6-0334-4DB4-9A99-E11B8798062E}" presName="spacer" presStyleCnt="0"/>
      <dgm:spPr/>
    </dgm:pt>
    <dgm:pt modelId="{38D8D2F4-CEFF-46F7-BE5D-CB0932487A96}" type="pres">
      <dgm:prSet presAssocID="{A496F626-6041-4F5D-8E25-CD3BD9EC8E22}" presName="comp" presStyleCnt="0"/>
      <dgm:spPr/>
    </dgm:pt>
    <dgm:pt modelId="{FCB7618E-DFB7-463C-AC25-D7C4F127208D}" type="pres">
      <dgm:prSet presAssocID="{A496F626-6041-4F5D-8E25-CD3BD9EC8E22}" presName="box" presStyleLbl="node1" presStyleIdx="6" presStyleCnt="7"/>
      <dgm:spPr/>
      <dgm:t>
        <a:bodyPr/>
        <a:lstStyle/>
        <a:p>
          <a:endParaRPr lang="ru-RU"/>
        </a:p>
      </dgm:t>
    </dgm:pt>
    <dgm:pt modelId="{787FD6B2-C576-48DD-93C1-7FAEC710A2FF}" type="pres">
      <dgm:prSet presAssocID="{A496F626-6041-4F5D-8E25-CD3BD9EC8E22}" presName="img" presStyleLbl="fgImgPlace1" presStyleIdx="6" presStyleCnt="7" custScaleX="46839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  <dgm:pt modelId="{6DF2F76E-3F1D-40D7-8FB2-35C7E80AE490}" type="pres">
      <dgm:prSet presAssocID="{A496F626-6041-4F5D-8E25-CD3BD9EC8E22}" presName="text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4A4E9C-5098-4225-A459-6F6DBD39946D}" type="presOf" srcId="{C21DBDBF-1A96-46E7-A0C1-208C5D102F43}" destId="{8696D283-10F1-4D44-AAFF-082B867EB645}" srcOrd="0" destOrd="0" presId="urn:microsoft.com/office/officeart/2005/8/layout/vList4"/>
    <dgm:cxn modelId="{F60D7BFD-1CE7-4364-9AC1-351164BC8805}" type="presOf" srcId="{A496F626-6041-4F5D-8E25-CD3BD9EC8E22}" destId="{FCB7618E-DFB7-463C-AC25-D7C4F127208D}" srcOrd="0" destOrd="0" presId="urn:microsoft.com/office/officeart/2005/8/layout/vList4"/>
    <dgm:cxn modelId="{1C89083A-7ACC-4B3E-BA54-B3D9065ACEFE}" srcId="{C21DBDBF-1A96-46E7-A0C1-208C5D102F43}" destId="{A496F626-6041-4F5D-8E25-CD3BD9EC8E22}" srcOrd="6" destOrd="0" parTransId="{9D5740FA-080C-4ADB-9044-D7FAFA284E54}" sibTransId="{83A77CAA-4838-4547-9836-D5EF0AB86FC9}"/>
    <dgm:cxn modelId="{C4799FA5-339A-4CD1-B101-46E1098D7ED8}" type="presOf" srcId="{A496F626-6041-4F5D-8E25-CD3BD9EC8E22}" destId="{6DF2F76E-3F1D-40D7-8FB2-35C7E80AE490}" srcOrd="1" destOrd="0" presId="urn:microsoft.com/office/officeart/2005/8/layout/vList4"/>
    <dgm:cxn modelId="{2354AFDE-A515-4641-8751-E307684C7B90}" type="presOf" srcId="{F3B5492A-2590-4666-B254-7A035BDAB4D6}" destId="{45FA0664-E149-4164-A1F6-622D24C10F28}" srcOrd="0" destOrd="0" presId="urn:microsoft.com/office/officeart/2005/8/layout/vList4"/>
    <dgm:cxn modelId="{A026B293-7549-4E1A-95D8-882F0AD0A69A}" srcId="{C21DBDBF-1A96-46E7-A0C1-208C5D102F43}" destId="{F8AAAEB8-6C1F-4B0A-9103-4E47CBDDA28E}" srcOrd="0" destOrd="0" parTransId="{6D8162D4-916A-4FED-B03F-6B3E96D5F583}" sibTransId="{D9CA7E66-8DC9-4575-BBE0-D4781A49F5E5}"/>
    <dgm:cxn modelId="{F56841E7-F7CA-4FAE-9CBF-209551DE6429}" srcId="{C21DBDBF-1A96-46E7-A0C1-208C5D102F43}" destId="{F41C966F-C892-4A3C-B4D0-F894D93703EA}" srcOrd="5" destOrd="0" parTransId="{30315B42-88CF-4DFB-AC38-2ECA63172CC1}" sibTransId="{1D2F1EB6-0334-4DB4-9A99-E11B8798062E}"/>
    <dgm:cxn modelId="{AC443466-BF23-4C31-89B4-080843A3D867}" type="presOf" srcId="{576C7F65-4314-4F67-AB09-3B1790F9C58A}" destId="{37FD8AC4-3AD8-472B-8326-254A903D3D78}" srcOrd="1" destOrd="0" presId="urn:microsoft.com/office/officeart/2005/8/layout/vList4"/>
    <dgm:cxn modelId="{EC06574F-80FA-4A52-9C3E-2871FD040A54}" type="presOf" srcId="{B4109F29-5FB5-4290-88F6-F93F964B5C9A}" destId="{9543D53E-E284-4459-9A93-FAAF6097CBDC}" srcOrd="1" destOrd="0" presId="urn:microsoft.com/office/officeart/2005/8/layout/vList4"/>
    <dgm:cxn modelId="{DE17541A-9B77-4ABB-B107-28DC9F71C349}" type="presOf" srcId="{F3B5492A-2590-4666-B254-7A035BDAB4D6}" destId="{443929BE-75DF-464B-B6FC-78D1CEC20B36}" srcOrd="1" destOrd="0" presId="urn:microsoft.com/office/officeart/2005/8/layout/vList4"/>
    <dgm:cxn modelId="{A7740854-D589-4B27-8DEB-1154D79D0F21}" srcId="{C21DBDBF-1A96-46E7-A0C1-208C5D102F43}" destId="{B4109F29-5FB5-4290-88F6-F93F964B5C9A}" srcOrd="1" destOrd="0" parTransId="{F03EB1A7-F6A6-4493-A2D5-6B320B69B7C1}" sibTransId="{D252F719-B596-4052-8204-2CFB353F0220}"/>
    <dgm:cxn modelId="{5B9FFF87-21B6-47F3-BBC9-68B504926D87}" type="presOf" srcId="{CDFD5275-55DD-479B-ACC1-FDCDCDF4C903}" destId="{A2A5F341-83A5-4A38-BEA0-96FB9F627AD3}" srcOrd="0" destOrd="0" presId="urn:microsoft.com/office/officeart/2005/8/layout/vList4"/>
    <dgm:cxn modelId="{7ED3726A-0F39-4DED-B237-A0B37A90F5EB}" srcId="{C21DBDBF-1A96-46E7-A0C1-208C5D102F43}" destId="{576C7F65-4314-4F67-AB09-3B1790F9C58A}" srcOrd="3" destOrd="0" parTransId="{8A199FAA-7788-4B95-9A9A-641F972CF79B}" sibTransId="{A681302F-950E-4859-BB08-F5E844988DA4}"/>
    <dgm:cxn modelId="{2F4CA560-BDB7-44C7-A096-D13C539E99C7}" type="presOf" srcId="{576C7F65-4314-4F67-AB09-3B1790F9C58A}" destId="{C409E498-0C13-4889-A6CE-9B6453DA0A1A}" srcOrd="0" destOrd="0" presId="urn:microsoft.com/office/officeart/2005/8/layout/vList4"/>
    <dgm:cxn modelId="{DB346BEB-E435-4BF8-B7A6-66D80C453E1F}" type="presOf" srcId="{F8AAAEB8-6C1F-4B0A-9103-4E47CBDDA28E}" destId="{85C93AC7-32AE-4996-BCAC-B29620CD2EF6}" srcOrd="0" destOrd="0" presId="urn:microsoft.com/office/officeart/2005/8/layout/vList4"/>
    <dgm:cxn modelId="{2225AF8D-CBAD-4E6F-AAF0-D14260221F76}" srcId="{C21DBDBF-1A96-46E7-A0C1-208C5D102F43}" destId="{CDFD5275-55DD-479B-ACC1-FDCDCDF4C903}" srcOrd="2" destOrd="0" parTransId="{FD6ABEEB-A6DF-429E-BEB0-FA97376BB745}" sibTransId="{515887E2-3C62-43C1-A5FD-FEBE217D09D0}"/>
    <dgm:cxn modelId="{87CBCDAA-3B54-4C01-96E9-018173BB090E}" type="presOf" srcId="{F8AAAEB8-6C1F-4B0A-9103-4E47CBDDA28E}" destId="{6E957BED-2167-4056-9967-5D38614C1590}" srcOrd="1" destOrd="0" presId="urn:microsoft.com/office/officeart/2005/8/layout/vList4"/>
    <dgm:cxn modelId="{0DAADBC0-32C4-4FF0-B366-96BC9D4FBD83}" srcId="{C21DBDBF-1A96-46E7-A0C1-208C5D102F43}" destId="{F3B5492A-2590-4666-B254-7A035BDAB4D6}" srcOrd="4" destOrd="0" parTransId="{F8678B1E-8E3B-4D96-BF1F-DAFBCA039F3C}" sibTransId="{56A79098-BCBA-4FEB-9527-9C7E53CC859E}"/>
    <dgm:cxn modelId="{6AEBE3DA-5598-4BE9-A70B-7C197ADB59FF}" type="presOf" srcId="{F41C966F-C892-4A3C-B4D0-F894D93703EA}" destId="{85D1BDAE-EA9B-4AB8-8621-A16B59C87B4E}" srcOrd="0" destOrd="0" presId="urn:microsoft.com/office/officeart/2005/8/layout/vList4"/>
    <dgm:cxn modelId="{28884E99-8206-4632-96A5-0F9EE86D9BA3}" type="presOf" srcId="{CDFD5275-55DD-479B-ACC1-FDCDCDF4C903}" destId="{DA354DBF-C5A2-4BD4-8F69-0AB9A76A4A04}" srcOrd="1" destOrd="0" presId="urn:microsoft.com/office/officeart/2005/8/layout/vList4"/>
    <dgm:cxn modelId="{08D8B977-05E5-4429-8ED7-4519BAF9A1D0}" type="presOf" srcId="{F41C966F-C892-4A3C-B4D0-F894D93703EA}" destId="{654F0F1E-2FA6-4A54-8181-BEDC5C8E8AA6}" srcOrd="1" destOrd="0" presId="urn:microsoft.com/office/officeart/2005/8/layout/vList4"/>
    <dgm:cxn modelId="{056F84DB-5A48-47A4-A9B0-C035D32B9A60}" type="presOf" srcId="{B4109F29-5FB5-4290-88F6-F93F964B5C9A}" destId="{8CA56A48-12B5-4190-B1F9-44FCAF2384AF}" srcOrd="0" destOrd="0" presId="urn:microsoft.com/office/officeart/2005/8/layout/vList4"/>
    <dgm:cxn modelId="{176E731C-EF41-4F3F-BAF3-377D003CD2CB}" type="presParOf" srcId="{8696D283-10F1-4D44-AAFF-082B867EB645}" destId="{55FE610D-6793-4C47-8F68-80B097F6FDD6}" srcOrd="0" destOrd="0" presId="urn:microsoft.com/office/officeart/2005/8/layout/vList4"/>
    <dgm:cxn modelId="{AF176F26-2AC4-44B6-A9A3-F8EB2B951666}" type="presParOf" srcId="{55FE610D-6793-4C47-8F68-80B097F6FDD6}" destId="{85C93AC7-32AE-4996-BCAC-B29620CD2EF6}" srcOrd="0" destOrd="0" presId="urn:microsoft.com/office/officeart/2005/8/layout/vList4"/>
    <dgm:cxn modelId="{5148B49E-0B9B-4A59-A9F4-748B9E077C94}" type="presParOf" srcId="{55FE610D-6793-4C47-8F68-80B097F6FDD6}" destId="{4E327BEB-BF5A-4CB7-B734-B7D0AD43EC6E}" srcOrd="1" destOrd="0" presId="urn:microsoft.com/office/officeart/2005/8/layout/vList4"/>
    <dgm:cxn modelId="{9A48B5CC-078A-48AF-B9C6-737E47B75591}" type="presParOf" srcId="{55FE610D-6793-4C47-8F68-80B097F6FDD6}" destId="{6E957BED-2167-4056-9967-5D38614C1590}" srcOrd="2" destOrd="0" presId="urn:microsoft.com/office/officeart/2005/8/layout/vList4"/>
    <dgm:cxn modelId="{97D4A7FD-9AD3-49DB-B55A-AA1742C151D6}" type="presParOf" srcId="{8696D283-10F1-4D44-AAFF-082B867EB645}" destId="{C72B29A1-E7E9-4C2C-8B6C-6439C19FD5E1}" srcOrd="1" destOrd="0" presId="urn:microsoft.com/office/officeart/2005/8/layout/vList4"/>
    <dgm:cxn modelId="{F414B488-A1AC-4B53-95C9-203F503B2CF2}" type="presParOf" srcId="{8696D283-10F1-4D44-AAFF-082B867EB645}" destId="{8149EFA6-1779-45A0-AF7E-391B879D445F}" srcOrd="2" destOrd="0" presId="urn:microsoft.com/office/officeart/2005/8/layout/vList4"/>
    <dgm:cxn modelId="{DE3F1079-FBF6-4012-9321-E54F22DC074F}" type="presParOf" srcId="{8149EFA6-1779-45A0-AF7E-391B879D445F}" destId="{8CA56A48-12B5-4190-B1F9-44FCAF2384AF}" srcOrd="0" destOrd="0" presId="urn:microsoft.com/office/officeart/2005/8/layout/vList4"/>
    <dgm:cxn modelId="{09FEF726-821A-498A-8143-48687DDDA664}" type="presParOf" srcId="{8149EFA6-1779-45A0-AF7E-391B879D445F}" destId="{D67D32D6-6CF8-4EDD-AD8E-4C65140B8A3E}" srcOrd="1" destOrd="0" presId="urn:microsoft.com/office/officeart/2005/8/layout/vList4"/>
    <dgm:cxn modelId="{F662DBF9-EBC8-4D1B-B239-24EE1B1D52CA}" type="presParOf" srcId="{8149EFA6-1779-45A0-AF7E-391B879D445F}" destId="{9543D53E-E284-4459-9A93-FAAF6097CBDC}" srcOrd="2" destOrd="0" presId="urn:microsoft.com/office/officeart/2005/8/layout/vList4"/>
    <dgm:cxn modelId="{2AD68A55-737A-4F91-A8F1-F79AAAF8198B}" type="presParOf" srcId="{8696D283-10F1-4D44-AAFF-082B867EB645}" destId="{E3F4F8C1-6ECC-40A2-A9DE-90AE66D5FAF9}" srcOrd="3" destOrd="0" presId="urn:microsoft.com/office/officeart/2005/8/layout/vList4"/>
    <dgm:cxn modelId="{BA756356-5835-497A-ACA1-F8C681290AD5}" type="presParOf" srcId="{8696D283-10F1-4D44-AAFF-082B867EB645}" destId="{EEC7BF90-8C87-4281-AE64-7BFCD94BD8BA}" srcOrd="4" destOrd="0" presId="urn:microsoft.com/office/officeart/2005/8/layout/vList4"/>
    <dgm:cxn modelId="{73544345-FD8B-42FA-9B39-E9B9D70C0355}" type="presParOf" srcId="{EEC7BF90-8C87-4281-AE64-7BFCD94BD8BA}" destId="{A2A5F341-83A5-4A38-BEA0-96FB9F627AD3}" srcOrd="0" destOrd="0" presId="urn:microsoft.com/office/officeart/2005/8/layout/vList4"/>
    <dgm:cxn modelId="{91EB806D-9517-433A-B5C6-6DCD88A43732}" type="presParOf" srcId="{EEC7BF90-8C87-4281-AE64-7BFCD94BD8BA}" destId="{BFB9CAAF-07DB-4A78-A123-F5B032C2728D}" srcOrd="1" destOrd="0" presId="urn:microsoft.com/office/officeart/2005/8/layout/vList4"/>
    <dgm:cxn modelId="{B646602E-1D7D-460E-B3D6-93A18ECAC462}" type="presParOf" srcId="{EEC7BF90-8C87-4281-AE64-7BFCD94BD8BA}" destId="{DA354DBF-C5A2-4BD4-8F69-0AB9A76A4A04}" srcOrd="2" destOrd="0" presId="urn:microsoft.com/office/officeart/2005/8/layout/vList4"/>
    <dgm:cxn modelId="{7CC3995E-BCC8-4C82-A325-BE89B40AE821}" type="presParOf" srcId="{8696D283-10F1-4D44-AAFF-082B867EB645}" destId="{9E313885-CD92-4784-A24B-4F408DE56036}" srcOrd="5" destOrd="0" presId="urn:microsoft.com/office/officeart/2005/8/layout/vList4"/>
    <dgm:cxn modelId="{7F0B4166-A349-4847-88D2-C447EF3ADA34}" type="presParOf" srcId="{8696D283-10F1-4D44-AAFF-082B867EB645}" destId="{C380AA84-5D7D-4E45-ADB7-DD98CF803986}" srcOrd="6" destOrd="0" presId="urn:microsoft.com/office/officeart/2005/8/layout/vList4"/>
    <dgm:cxn modelId="{3BF90CF8-9946-4E72-B1F3-4B143F7C0E04}" type="presParOf" srcId="{C380AA84-5D7D-4E45-ADB7-DD98CF803986}" destId="{C409E498-0C13-4889-A6CE-9B6453DA0A1A}" srcOrd="0" destOrd="0" presId="urn:microsoft.com/office/officeart/2005/8/layout/vList4"/>
    <dgm:cxn modelId="{AF915CE7-3BBC-49CD-AD07-631213F8BBC6}" type="presParOf" srcId="{C380AA84-5D7D-4E45-ADB7-DD98CF803986}" destId="{457E824B-F7E4-425E-9446-12B6C67F184F}" srcOrd="1" destOrd="0" presId="urn:microsoft.com/office/officeart/2005/8/layout/vList4"/>
    <dgm:cxn modelId="{B5F6B491-5236-4433-8A62-81D792AFD038}" type="presParOf" srcId="{C380AA84-5D7D-4E45-ADB7-DD98CF803986}" destId="{37FD8AC4-3AD8-472B-8326-254A903D3D78}" srcOrd="2" destOrd="0" presId="urn:microsoft.com/office/officeart/2005/8/layout/vList4"/>
    <dgm:cxn modelId="{22D844E6-63D5-47DA-BA01-ADF197350585}" type="presParOf" srcId="{8696D283-10F1-4D44-AAFF-082B867EB645}" destId="{13CA3726-C749-40B1-BAF7-7AA44EC53D5B}" srcOrd="7" destOrd="0" presId="urn:microsoft.com/office/officeart/2005/8/layout/vList4"/>
    <dgm:cxn modelId="{FB0F91C5-3DB1-4A39-B53F-C9B259E031B2}" type="presParOf" srcId="{8696D283-10F1-4D44-AAFF-082B867EB645}" destId="{4E7D7991-C0D7-461F-81EB-C9A5868D5868}" srcOrd="8" destOrd="0" presId="urn:microsoft.com/office/officeart/2005/8/layout/vList4"/>
    <dgm:cxn modelId="{3242B3E9-5EA9-4FC1-8FE5-885470C1C9CA}" type="presParOf" srcId="{4E7D7991-C0D7-461F-81EB-C9A5868D5868}" destId="{45FA0664-E149-4164-A1F6-622D24C10F28}" srcOrd="0" destOrd="0" presId="urn:microsoft.com/office/officeart/2005/8/layout/vList4"/>
    <dgm:cxn modelId="{7EF25960-5297-4C58-B5C0-63A4DEA28813}" type="presParOf" srcId="{4E7D7991-C0D7-461F-81EB-C9A5868D5868}" destId="{731531AE-BF62-4318-BA7A-81B0444461C5}" srcOrd="1" destOrd="0" presId="urn:microsoft.com/office/officeart/2005/8/layout/vList4"/>
    <dgm:cxn modelId="{58AFCF42-A740-4A5C-B724-CF2C4FB8EBCD}" type="presParOf" srcId="{4E7D7991-C0D7-461F-81EB-C9A5868D5868}" destId="{443929BE-75DF-464B-B6FC-78D1CEC20B36}" srcOrd="2" destOrd="0" presId="urn:microsoft.com/office/officeart/2005/8/layout/vList4"/>
    <dgm:cxn modelId="{5E1B846A-1551-4CC5-A708-7E1510545A52}" type="presParOf" srcId="{8696D283-10F1-4D44-AAFF-082B867EB645}" destId="{4CCD86BC-D945-4326-9124-F87DCE608524}" srcOrd="9" destOrd="0" presId="urn:microsoft.com/office/officeart/2005/8/layout/vList4"/>
    <dgm:cxn modelId="{A7A819D9-3131-4C4E-9E41-73950AFFF6D3}" type="presParOf" srcId="{8696D283-10F1-4D44-AAFF-082B867EB645}" destId="{DA709EA1-AFB6-4519-BBEB-CE687F17A0A9}" srcOrd="10" destOrd="0" presId="urn:microsoft.com/office/officeart/2005/8/layout/vList4"/>
    <dgm:cxn modelId="{7EF195FE-D418-4120-AD29-10274D4B768C}" type="presParOf" srcId="{DA709EA1-AFB6-4519-BBEB-CE687F17A0A9}" destId="{85D1BDAE-EA9B-4AB8-8621-A16B59C87B4E}" srcOrd="0" destOrd="0" presId="urn:microsoft.com/office/officeart/2005/8/layout/vList4"/>
    <dgm:cxn modelId="{440678C4-E37B-42C9-A2F4-335E6CA098D2}" type="presParOf" srcId="{DA709EA1-AFB6-4519-BBEB-CE687F17A0A9}" destId="{B39FB54E-5879-49A2-AA00-EB4DCC620A16}" srcOrd="1" destOrd="0" presId="urn:microsoft.com/office/officeart/2005/8/layout/vList4"/>
    <dgm:cxn modelId="{D6C6C998-0683-4FEB-8EDF-7E3CBB24E38B}" type="presParOf" srcId="{DA709EA1-AFB6-4519-BBEB-CE687F17A0A9}" destId="{654F0F1E-2FA6-4A54-8181-BEDC5C8E8AA6}" srcOrd="2" destOrd="0" presId="urn:microsoft.com/office/officeart/2005/8/layout/vList4"/>
    <dgm:cxn modelId="{08829ADE-6659-440A-AA48-1AC5C3A28515}" type="presParOf" srcId="{8696D283-10F1-4D44-AAFF-082B867EB645}" destId="{D25E893E-86CF-4545-A6B9-D312C762D93C}" srcOrd="11" destOrd="0" presId="urn:microsoft.com/office/officeart/2005/8/layout/vList4"/>
    <dgm:cxn modelId="{3A3C783E-6612-4A0A-80AC-65053EDF4877}" type="presParOf" srcId="{8696D283-10F1-4D44-AAFF-082B867EB645}" destId="{38D8D2F4-CEFF-46F7-BE5D-CB0932487A96}" srcOrd="12" destOrd="0" presId="urn:microsoft.com/office/officeart/2005/8/layout/vList4"/>
    <dgm:cxn modelId="{27957328-6F24-49E0-8366-0B7BC1D7E9AD}" type="presParOf" srcId="{38D8D2F4-CEFF-46F7-BE5D-CB0932487A96}" destId="{FCB7618E-DFB7-463C-AC25-D7C4F127208D}" srcOrd="0" destOrd="0" presId="urn:microsoft.com/office/officeart/2005/8/layout/vList4"/>
    <dgm:cxn modelId="{EDF49EC6-2DA8-4778-AF0C-B4C829DD988B}" type="presParOf" srcId="{38D8D2F4-CEFF-46F7-BE5D-CB0932487A96}" destId="{787FD6B2-C576-48DD-93C1-7FAEC710A2FF}" srcOrd="1" destOrd="0" presId="urn:microsoft.com/office/officeart/2005/8/layout/vList4"/>
    <dgm:cxn modelId="{F505860C-F20B-4CA7-AEE1-BB382BDE2E93}" type="presParOf" srcId="{38D8D2F4-CEFF-46F7-BE5D-CB0932487A96}" destId="{6DF2F76E-3F1D-40D7-8FB2-35C7E80AE490}" srcOrd="2" destOrd="0" presId="urn:microsoft.com/office/officeart/2005/8/layout/vList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23AB8C-3F0A-46BE-B548-36A40CEAAE9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A80A8B-6CE8-4193-BBC1-7B9987560D5F}">
      <dgm:prSet phldrT="[Текст]" custT="1"/>
      <dgm:spPr/>
      <dgm:t>
        <a:bodyPr/>
        <a:lstStyle/>
        <a:p>
          <a:r>
            <a:rPr lang="ru-RU" sz="2400" dirty="0" smtClean="0"/>
            <a:t>Канал «точка-точка»</a:t>
          </a:r>
          <a:endParaRPr lang="ru-RU" sz="2400" dirty="0"/>
        </a:p>
      </dgm:t>
    </dgm:pt>
    <dgm:pt modelId="{E819E086-3F80-43C2-BFEA-1AA29A13D9B0}" type="parTrans" cxnId="{43B11947-9100-4571-B89D-BB08FF78AF88}">
      <dgm:prSet/>
      <dgm:spPr/>
      <dgm:t>
        <a:bodyPr/>
        <a:lstStyle/>
        <a:p>
          <a:endParaRPr lang="ru-RU"/>
        </a:p>
      </dgm:t>
    </dgm:pt>
    <dgm:pt modelId="{7E17E5E9-8D05-4555-A0EB-C67AAD072E81}" type="sibTrans" cxnId="{43B11947-9100-4571-B89D-BB08FF78AF88}">
      <dgm:prSet/>
      <dgm:spPr/>
      <dgm:t>
        <a:bodyPr/>
        <a:lstStyle/>
        <a:p>
          <a:endParaRPr lang="ru-RU"/>
        </a:p>
      </dgm:t>
    </dgm:pt>
    <dgm:pt modelId="{65499A4A-77D0-4F44-ABD2-9EB715AB9220}">
      <dgm:prSet phldrT="[Текст]"/>
      <dgm:spPr/>
      <dgm:t>
        <a:bodyPr/>
        <a:lstStyle/>
        <a:p>
          <a:r>
            <a:rPr lang="ru-RU" dirty="0" smtClean="0"/>
            <a:t>Канал «публикация-подписка»</a:t>
          </a:r>
          <a:endParaRPr lang="ru-RU" dirty="0"/>
        </a:p>
      </dgm:t>
    </dgm:pt>
    <dgm:pt modelId="{831C3F78-2FDD-4084-885C-5A521AAB156E}" type="parTrans" cxnId="{EAC215B0-61A8-4845-BCEE-39BD22874599}">
      <dgm:prSet/>
      <dgm:spPr/>
      <dgm:t>
        <a:bodyPr/>
        <a:lstStyle/>
        <a:p>
          <a:endParaRPr lang="ru-RU"/>
        </a:p>
      </dgm:t>
    </dgm:pt>
    <dgm:pt modelId="{F823F47C-9372-4BD9-82C4-3F2C35D44D87}" type="sibTrans" cxnId="{EAC215B0-61A8-4845-BCEE-39BD22874599}">
      <dgm:prSet/>
      <dgm:spPr/>
      <dgm:t>
        <a:bodyPr/>
        <a:lstStyle/>
        <a:p>
          <a:endParaRPr lang="ru-RU"/>
        </a:p>
      </dgm:t>
    </dgm:pt>
    <dgm:pt modelId="{8FFC7203-2B16-45F0-97C1-86BAFA769EC7}">
      <dgm:prSet phldrT="[Текст]"/>
      <dgm:spPr/>
      <dgm:t>
        <a:bodyPr/>
        <a:lstStyle/>
        <a:p>
          <a:r>
            <a:rPr lang="ru-RU" dirty="0" smtClean="0"/>
            <a:t>Канал типа данных</a:t>
          </a:r>
          <a:endParaRPr lang="ru-RU" dirty="0"/>
        </a:p>
      </dgm:t>
    </dgm:pt>
    <dgm:pt modelId="{68132DA7-7587-47B2-BDDB-960DB96E0881}" type="parTrans" cxnId="{A0F64209-8CB9-4D8D-B79B-FCD3177CE6DE}">
      <dgm:prSet/>
      <dgm:spPr/>
      <dgm:t>
        <a:bodyPr/>
        <a:lstStyle/>
        <a:p>
          <a:endParaRPr lang="ru-RU"/>
        </a:p>
      </dgm:t>
    </dgm:pt>
    <dgm:pt modelId="{625514FF-48D0-49D9-A0BA-43422053823E}" type="sibTrans" cxnId="{A0F64209-8CB9-4D8D-B79B-FCD3177CE6DE}">
      <dgm:prSet/>
      <dgm:spPr/>
      <dgm:t>
        <a:bodyPr/>
        <a:lstStyle/>
        <a:p>
          <a:endParaRPr lang="ru-RU"/>
        </a:p>
      </dgm:t>
    </dgm:pt>
    <dgm:pt modelId="{9B6E1950-DFED-4EF6-8B34-3E7681D7C373}">
      <dgm:prSet phldrT="[Текст]"/>
      <dgm:spPr/>
      <dgm:t>
        <a:bodyPr/>
        <a:lstStyle/>
        <a:p>
          <a:r>
            <a:rPr lang="ru-RU" dirty="0" smtClean="0"/>
            <a:t>Канал ошибочных сообщений</a:t>
          </a:r>
          <a:endParaRPr lang="ru-RU" dirty="0"/>
        </a:p>
      </dgm:t>
    </dgm:pt>
    <dgm:pt modelId="{D1431CBD-F853-4E60-8DDC-EAB26487C7C8}" type="parTrans" cxnId="{C569153D-CBC0-4B92-99EE-000DED499569}">
      <dgm:prSet/>
      <dgm:spPr/>
      <dgm:t>
        <a:bodyPr/>
        <a:lstStyle/>
        <a:p>
          <a:endParaRPr lang="ru-RU"/>
        </a:p>
      </dgm:t>
    </dgm:pt>
    <dgm:pt modelId="{E8FA7957-25EF-4062-A201-23DB540BC8D2}" type="sibTrans" cxnId="{C569153D-CBC0-4B92-99EE-000DED499569}">
      <dgm:prSet/>
      <dgm:spPr/>
      <dgm:t>
        <a:bodyPr/>
        <a:lstStyle/>
        <a:p>
          <a:endParaRPr lang="ru-RU"/>
        </a:p>
      </dgm:t>
    </dgm:pt>
    <dgm:pt modelId="{7EE82F64-19EF-4C59-8D02-D2B93F64EAF2}">
      <dgm:prSet phldrT="[Текст]"/>
      <dgm:spPr/>
      <dgm:t>
        <a:bodyPr/>
        <a:lstStyle/>
        <a:p>
          <a:r>
            <a:rPr lang="ru-RU" dirty="0" smtClean="0"/>
            <a:t>Канал не доставленных сообщений</a:t>
          </a:r>
          <a:endParaRPr lang="ru-RU" dirty="0"/>
        </a:p>
      </dgm:t>
    </dgm:pt>
    <dgm:pt modelId="{AB8775C6-4A96-4296-9EC2-DD884D84B9C9}" type="parTrans" cxnId="{4A0066C3-57C1-4A42-AB5B-3B5CD8E52512}">
      <dgm:prSet/>
      <dgm:spPr/>
      <dgm:t>
        <a:bodyPr/>
        <a:lstStyle/>
        <a:p>
          <a:endParaRPr lang="ru-RU"/>
        </a:p>
      </dgm:t>
    </dgm:pt>
    <dgm:pt modelId="{C1717226-C1ED-41CC-845E-731268E5171C}" type="sibTrans" cxnId="{4A0066C3-57C1-4A42-AB5B-3B5CD8E52512}">
      <dgm:prSet/>
      <dgm:spPr/>
      <dgm:t>
        <a:bodyPr/>
        <a:lstStyle/>
        <a:p>
          <a:endParaRPr lang="ru-RU"/>
        </a:p>
      </dgm:t>
    </dgm:pt>
    <dgm:pt modelId="{27E186E3-793A-486B-BD3C-70F349B376A7}">
      <dgm:prSet phldrT="[Текст]"/>
      <dgm:spPr/>
      <dgm:t>
        <a:bodyPr/>
        <a:lstStyle/>
        <a:p>
          <a:r>
            <a:rPr lang="ru-RU" dirty="0" smtClean="0"/>
            <a:t>Канал гарантированной доставки</a:t>
          </a:r>
          <a:endParaRPr lang="ru-RU" dirty="0"/>
        </a:p>
      </dgm:t>
    </dgm:pt>
    <dgm:pt modelId="{CE917A18-5A25-4E66-917C-76E94FE3C467}" type="parTrans" cxnId="{F1AD20C7-3287-4101-8F2F-83E5CAC0B471}">
      <dgm:prSet/>
      <dgm:spPr/>
      <dgm:t>
        <a:bodyPr/>
        <a:lstStyle/>
        <a:p>
          <a:endParaRPr lang="ru-RU"/>
        </a:p>
      </dgm:t>
    </dgm:pt>
    <dgm:pt modelId="{DCC08B22-AC7D-4F63-B899-D8A4C8CE9F2E}" type="sibTrans" cxnId="{F1AD20C7-3287-4101-8F2F-83E5CAC0B471}">
      <dgm:prSet/>
      <dgm:spPr/>
      <dgm:t>
        <a:bodyPr/>
        <a:lstStyle/>
        <a:p>
          <a:endParaRPr lang="ru-RU"/>
        </a:p>
      </dgm:t>
    </dgm:pt>
    <dgm:pt modelId="{C56CCEE4-8568-4B17-9EAA-FF58331B5291}" type="pres">
      <dgm:prSet presAssocID="{3A23AB8C-3F0A-46BE-B548-36A40CEAAE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D14BEA-6DA5-45B5-8F9F-11C5D156EFDA}" type="pres">
      <dgm:prSet presAssocID="{92A80A8B-6CE8-4193-BBC1-7B9987560D5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E5747-BEF7-482C-90DD-A8099CAEA2D4}" type="pres">
      <dgm:prSet presAssocID="{7E17E5E9-8D05-4555-A0EB-C67AAD072E81}" presName="spacer" presStyleCnt="0"/>
      <dgm:spPr/>
      <dgm:t>
        <a:bodyPr/>
        <a:lstStyle/>
        <a:p>
          <a:endParaRPr lang="ru-RU"/>
        </a:p>
      </dgm:t>
    </dgm:pt>
    <dgm:pt modelId="{72CA4261-B4C5-44FE-B844-14D4263B9013}" type="pres">
      <dgm:prSet presAssocID="{65499A4A-77D0-4F44-ABD2-9EB715AB922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6B2BCD-EB4B-4969-8406-53065E560936}" type="pres">
      <dgm:prSet presAssocID="{F823F47C-9372-4BD9-82C4-3F2C35D44D87}" presName="spacer" presStyleCnt="0"/>
      <dgm:spPr/>
      <dgm:t>
        <a:bodyPr/>
        <a:lstStyle/>
        <a:p>
          <a:endParaRPr lang="ru-RU"/>
        </a:p>
      </dgm:t>
    </dgm:pt>
    <dgm:pt modelId="{DFE6A03E-33F6-49C8-A86C-C3888E2C74D7}" type="pres">
      <dgm:prSet presAssocID="{8FFC7203-2B16-45F0-97C1-86BAFA769EC7}" presName="parentText" presStyleLbl="node1" presStyleIdx="2" presStyleCnt="6" custLinFactNeighborX="855" custLinFactNeighborY="95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3DD7F6-38A5-4569-9D44-1A99D3D52248}" type="pres">
      <dgm:prSet presAssocID="{625514FF-48D0-49D9-A0BA-43422053823E}" presName="spacer" presStyleCnt="0"/>
      <dgm:spPr/>
      <dgm:t>
        <a:bodyPr/>
        <a:lstStyle/>
        <a:p>
          <a:endParaRPr lang="ru-RU"/>
        </a:p>
      </dgm:t>
    </dgm:pt>
    <dgm:pt modelId="{D129791C-80E4-4225-88B4-AEC502195F23}" type="pres">
      <dgm:prSet presAssocID="{9B6E1950-DFED-4EF6-8B34-3E7681D7C37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0ADCC8-C91E-48C9-83C1-02E985D25B74}" type="pres">
      <dgm:prSet presAssocID="{E8FA7957-25EF-4062-A201-23DB540BC8D2}" presName="spacer" presStyleCnt="0"/>
      <dgm:spPr/>
      <dgm:t>
        <a:bodyPr/>
        <a:lstStyle/>
        <a:p>
          <a:endParaRPr lang="ru-RU"/>
        </a:p>
      </dgm:t>
    </dgm:pt>
    <dgm:pt modelId="{F9F3534A-BD89-4464-9CB8-0FDFB099B787}" type="pres">
      <dgm:prSet presAssocID="{7EE82F64-19EF-4C59-8D02-D2B93F64EAF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1D581-CF72-464F-BECC-108768A27C94}" type="pres">
      <dgm:prSet presAssocID="{C1717226-C1ED-41CC-845E-731268E5171C}" presName="spacer" presStyleCnt="0"/>
      <dgm:spPr/>
      <dgm:t>
        <a:bodyPr/>
        <a:lstStyle/>
        <a:p>
          <a:endParaRPr lang="ru-RU"/>
        </a:p>
      </dgm:t>
    </dgm:pt>
    <dgm:pt modelId="{E4B92592-03C0-4257-A11E-00D2DCEACFE9}" type="pres">
      <dgm:prSet presAssocID="{27E186E3-793A-486B-BD3C-70F349B376A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C215B0-61A8-4845-BCEE-39BD22874599}" srcId="{3A23AB8C-3F0A-46BE-B548-36A40CEAAE93}" destId="{65499A4A-77D0-4F44-ABD2-9EB715AB9220}" srcOrd="1" destOrd="0" parTransId="{831C3F78-2FDD-4084-885C-5A521AAB156E}" sibTransId="{F823F47C-9372-4BD9-82C4-3F2C35D44D87}"/>
    <dgm:cxn modelId="{1C7A8460-8A50-4D2D-AB51-FBFC9571B655}" type="presOf" srcId="{7EE82F64-19EF-4C59-8D02-D2B93F64EAF2}" destId="{F9F3534A-BD89-4464-9CB8-0FDFB099B787}" srcOrd="0" destOrd="0" presId="urn:microsoft.com/office/officeart/2005/8/layout/vList2"/>
    <dgm:cxn modelId="{12ADE8FC-BDB9-47E4-8399-CA1F0D626D26}" type="presOf" srcId="{8FFC7203-2B16-45F0-97C1-86BAFA769EC7}" destId="{DFE6A03E-33F6-49C8-A86C-C3888E2C74D7}" srcOrd="0" destOrd="0" presId="urn:microsoft.com/office/officeart/2005/8/layout/vList2"/>
    <dgm:cxn modelId="{554796E4-F952-4F0D-B40D-04147BEEB59E}" type="presOf" srcId="{27E186E3-793A-486B-BD3C-70F349B376A7}" destId="{E4B92592-03C0-4257-A11E-00D2DCEACFE9}" srcOrd="0" destOrd="0" presId="urn:microsoft.com/office/officeart/2005/8/layout/vList2"/>
    <dgm:cxn modelId="{A0F64209-8CB9-4D8D-B79B-FCD3177CE6DE}" srcId="{3A23AB8C-3F0A-46BE-B548-36A40CEAAE93}" destId="{8FFC7203-2B16-45F0-97C1-86BAFA769EC7}" srcOrd="2" destOrd="0" parTransId="{68132DA7-7587-47B2-BDDB-960DB96E0881}" sibTransId="{625514FF-48D0-49D9-A0BA-43422053823E}"/>
    <dgm:cxn modelId="{43B11947-9100-4571-B89D-BB08FF78AF88}" srcId="{3A23AB8C-3F0A-46BE-B548-36A40CEAAE93}" destId="{92A80A8B-6CE8-4193-BBC1-7B9987560D5F}" srcOrd="0" destOrd="0" parTransId="{E819E086-3F80-43C2-BFEA-1AA29A13D9B0}" sibTransId="{7E17E5E9-8D05-4555-A0EB-C67AAD072E81}"/>
    <dgm:cxn modelId="{F3DE9F7D-B424-4C8A-A7B4-561A721AE3EE}" type="presOf" srcId="{92A80A8B-6CE8-4193-BBC1-7B9987560D5F}" destId="{FDD14BEA-6DA5-45B5-8F9F-11C5D156EFDA}" srcOrd="0" destOrd="0" presId="urn:microsoft.com/office/officeart/2005/8/layout/vList2"/>
    <dgm:cxn modelId="{F1AD20C7-3287-4101-8F2F-83E5CAC0B471}" srcId="{3A23AB8C-3F0A-46BE-B548-36A40CEAAE93}" destId="{27E186E3-793A-486B-BD3C-70F349B376A7}" srcOrd="5" destOrd="0" parTransId="{CE917A18-5A25-4E66-917C-76E94FE3C467}" sibTransId="{DCC08B22-AC7D-4F63-B899-D8A4C8CE9F2E}"/>
    <dgm:cxn modelId="{11C793AC-703F-44CC-8993-958D716F3ACB}" type="presOf" srcId="{65499A4A-77D0-4F44-ABD2-9EB715AB9220}" destId="{72CA4261-B4C5-44FE-B844-14D4263B9013}" srcOrd="0" destOrd="0" presId="urn:microsoft.com/office/officeart/2005/8/layout/vList2"/>
    <dgm:cxn modelId="{607F8752-5ECD-41A7-8C05-8BE363AF174F}" type="presOf" srcId="{3A23AB8C-3F0A-46BE-B548-36A40CEAAE93}" destId="{C56CCEE4-8568-4B17-9EAA-FF58331B5291}" srcOrd="0" destOrd="0" presId="urn:microsoft.com/office/officeart/2005/8/layout/vList2"/>
    <dgm:cxn modelId="{4A0066C3-57C1-4A42-AB5B-3B5CD8E52512}" srcId="{3A23AB8C-3F0A-46BE-B548-36A40CEAAE93}" destId="{7EE82F64-19EF-4C59-8D02-D2B93F64EAF2}" srcOrd="4" destOrd="0" parTransId="{AB8775C6-4A96-4296-9EC2-DD884D84B9C9}" sibTransId="{C1717226-C1ED-41CC-845E-731268E5171C}"/>
    <dgm:cxn modelId="{C569153D-CBC0-4B92-99EE-000DED499569}" srcId="{3A23AB8C-3F0A-46BE-B548-36A40CEAAE93}" destId="{9B6E1950-DFED-4EF6-8B34-3E7681D7C373}" srcOrd="3" destOrd="0" parTransId="{D1431CBD-F853-4E60-8DDC-EAB26487C7C8}" sibTransId="{E8FA7957-25EF-4062-A201-23DB540BC8D2}"/>
    <dgm:cxn modelId="{E4033B78-12B1-4A5C-B08B-03C971DAC754}" type="presOf" srcId="{9B6E1950-DFED-4EF6-8B34-3E7681D7C373}" destId="{D129791C-80E4-4225-88B4-AEC502195F23}" srcOrd="0" destOrd="0" presId="urn:microsoft.com/office/officeart/2005/8/layout/vList2"/>
    <dgm:cxn modelId="{5785EBAC-A174-4148-88FF-4F4E9B4501D6}" type="presParOf" srcId="{C56CCEE4-8568-4B17-9EAA-FF58331B5291}" destId="{FDD14BEA-6DA5-45B5-8F9F-11C5D156EFDA}" srcOrd="0" destOrd="0" presId="urn:microsoft.com/office/officeart/2005/8/layout/vList2"/>
    <dgm:cxn modelId="{2BF79EC3-4F8F-481C-ABFE-4019CA5341FD}" type="presParOf" srcId="{C56CCEE4-8568-4B17-9EAA-FF58331B5291}" destId="{FACE5747-BEF7-482C-90DD-A8099CAEA2D4}" srcOrd="1" destOrd="0" presId="urn:microsoft.com/office/officeart/2005/8/layout/vList2"/>
    <dgm:cxn modelId="{68E91524-7353-4EBF-AE9F-DB4AAF232FD4}" type="presParOf" srcId="{C56CCEE4-8568-4B17-9EAA-FF58331B5291}" destId="{72CA4261-B4C5-44FE-B844-14D4263B9013}" srcOrd="2" destOrd="0" presId="urn:microsoft.com/office/officeart/2005/8/layout/vList2"/>
    <dgm:cxn modelId="{6EC1F8BE-F242-4EEC-B04A-8B3183CFCE5A}" type="presParOf" srcId="{C56CCEE4-8568-4B17-9EAA-FF58331B5291}" destId="{316B2BCD-EB4B-4969-8406-53065E560936}" srcOrd="3" destOrd="0" presId="urn:microsoft.com/office/officeart/2005/8/layout/vList2"/>
    <dgm:cxn modelId="{4A672779-C20B-4352-9D64-BF802BD436E6}" type="presParOf" srcId="{C56CCEE4-8568-4B17-9EAA-FF58331B5291}" destId="{DFE6A03E-33F6-49C8-A86C-C3888E2C74D7}" srcOrd="4" destOrd="0" presId="urn:microsoft.com/office/officeart/2005/8/layout/vList2"/>
    <dgm:cxn modelId="{C0C7CA1A-0165-438E-B862-D7B1D0E3C318}" type="presParOf" srcId="{C56CCEE4-8568-4B17-9EAA-FF58331B5291}" destId="{F73DD7F6-38A5-4569-9D44-1A99D3D52248}" srcOrd="5" destOrd="0" presId="urn:microsoft.com/office/officeart/2005/8/layout/vList2"/>
    <dgm:cxn modelId="{D8AE0C6A-9C0C-4285-AB87-BEE4784339EB}" type="presParOf" srcId="{C56CCEE4-8568-4B17-9EAA-FF58331B5291}" destId="{D129791C-80E4-4225-88B4-AEC502195F23}" srcOrd="6" destOrd="0" presId="urn:microsoft.com/office/officeart/2005/8/layout/vList2"/>
    <dgm:cxn modelId="{C78E9610-B83F-4A2D-9CD7-E3A3458AD508}" type="presParOf" srcId="{C56CCEE4-8568-4B17-9EAA-FF58331B5291}" destId="{4D0ADCC8-C91E-48C9-83C1-02E985D25B74}" srcOrd="7" destOrd="0" presId="urn:microsoft.com/office/officeart/2005/8/layout/vList2"/>
    <dgm:cxn modelId="{425B2149-8389-40B4-A335-5DC4E96763C9}" type="presParOf" srcId="{C56CCEE4-8568-4B17-9EAA-FF58331B5291}" destId="{F9F3534A-BD89-4464-9CB8-0FDFB099B787}" srcOrd="8" destOrd="0" presId="urn:microsoft.com/office/officeart/2005/8/layout/vList2"/>
    <dgm:cxn modelId="{29FA0B0D-0FFD-45A7-95EA-3F11B3576633}" type="presParOf" srcId="{C56CCEE4-8568-4B17-9EAA-FF58331B5291}" destId="{08C1D581-CF72-464F-BECC-108768A27C94}" srcOrd="9" destOrd="0" presId="urn:microsoft.com/office/officeart/2005/8/layout/vList2"/>
    <dgm:cxn modelId="{53C13968-167A-41C8-82E5-2133F83655D9}" type="presParOf" srcId="{C56CCEE4-8568-4B17-9EAA-FF58331B5291}" destId="{E4B92592-03C0-4257-A11E-00D2DCEACFE9}" srcOrd="10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5FD501C-93A8-4361-BCE5-5FD11091B2B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E5CA04-7949-4C43-8E1C-01D8AEE76A8F}">
      <dgm:prSet phldrT="[Текст]" custT="1"/>
      <dgm:spPr/>
      <dgm:t>
        <a:bodyPr/>
        <a:lstStyle/>
        <a:p>
          <a:r>
            <a:rPr lang="ru-RU" sz="2400" dirty="0" smtClean="0"/>
            <a:t>Прозрачность архитектуры (выделенная общепринятая модель предметной области)</a:t>
          </a:r>
          <a:endParaRPr lang="ru-RU" sz="2400" dirty="0"/>
        </a:p>
      </dgm:t>
    </dgm:pt>
    <dgm:pt modelId="{C5799F99-CFE5-45CE-8C06-B765EB33E27E}" type="parTrans" cxnId="{627D151E-6371-4941-9450-632EA4C272A1}">
      <dgm:prSet/>
      <dgm:spPr/>
      <dgm:t>
        <a:bodyPr/>
        <a:lstStyle/>
        <a:p>
          <a:endParaRPr lang="ru-RU"/>
        </a:p>
      </dgm:t>
    </dgm:pt>
    <dgm:pt modelId="{988D063B-21FC-4B01-9F1E-7DB76522BC90}" type="sibTrans" cxnId="{627D151E-6371-4941-9450-632EA4C272A1}">
      <dgm:prSet/>
      <dgm:spPr/>
      <dgm:t>
        <a:bodyPr/>
        <a:lstStyle/>
        <a:p>
          <a:endParaRPr lang="ru-RU"/>
        </a:p>
      </dgm:t>
    </dgm:pt>
    <dgm:pt modelId="{C3A586BB-89A3-4039-9308-C46C773B61EC}">
      <dgm:prSet phldrT="[Текст]" custT="1"/>
      <dgm:spPr/>
      <dgm:t>
        <a:bodyPr/>
        <a:lstStyle/>
        <a:p>
          <a:r>
            <a:rPr lang="ru-RU" sz="2400" dirty="0" smtClean="0"/>
            <a:t>Возможность сравнения конфигураций</a:t>
          </a:r>
          <a:endParaRPr lang="ru-RU" sz="2400" dirty="0"/>
        </a:p>
      </dgm:t>
    </dgm:pt>
    <dgm:pt modelId="{F3693FBF-65F3-40DE-A477-C8C48D77C1C7}" type="sibTrans" cxnId="{5A664172-E133-438A-A9E3-6A720F14B9F4}">
      <dgm:prSet/>
      <dgm:spPr/>
      <dgm:t>
        <a:bodyPr/>
        <a:lstStyle/>
        <a:p>
          <a:endParaRPr lang="ru-RU"/>
        </a:p>
      </dgm:t>
    </dgm:pt>
    <dgm:pt modelId="{1DEE9F80-E933-4A08-9222-A29AF0106ECB}" type="parTrans" cxnId="{5A664172-E133-438A-A9E3-6A720F14B9F4}">
      <dgm:prSet/>
      <dgm:spPr/>
      <dgm:t>
        <a:bodyPr/>
        <a:lstStyle/>
        <a:p>
          <a:endParaRPr lang="ru-RU"/>
        </a:p>
      </dgm:t>
    </dgm:pt>
    <dgm:pt modelId="{AF274F64-EC89-4D06-8D15-50D6460A3A5C}">
      <dgm:prSet phldrT="[Текст]" custT="1"/>
      <dgm:spPr/>
      <dgm:t>
        <a:bodyPr/>
        <a:lstStyle/>
        <a:p>
          <a:r>
            <a:rPr lang="ru-RU" sz="2400" dirty="0" smtClean="0"/>
            <a:t>Упрощение внесения изменений </a:t>
          </a:r>
          <a:endParaRPr lang="ru-RU" sz="2400" dirty="0"/>
        </a:p>
      </dgm:t>
    </dgm:pt>
    <dgm:pt modelId="{29DADAF3-F3C3-42D2-BFC5-88D55D367560}" type="parTrans" cxnId="{A4067D85-AE1B-478A-BAD2-C9AC4D3CF4E9}">
      <dgm:prSet/>
      <dgm:spPr/>
    </dgm:pt>
    <dgm:pt modelId="{830BB095-B65D-4761-AE29-EE127B04855A}" type="sibTrans" cxnId="{A4067D85-AE1B-478A-BAD2-C9AC4D3CF4E9}">
      <dgm:prSet/>
      <dgm:spPr/>
    </dgm:pt>
    <dgm:pt modelId="{145CF36E-54BF-47F5-9658-A049F28D9AB6}" type="pres">
      <dgm:prSet presAssocID="{C5FD501C-93A8-4361-BCE5-5FD11091B2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769283-6F13-413A-86C2-654A37BC9488}" type="pres">
      <dgm:prSet presAssocID="{3FE5CA04-7949-4C43-8E1C-01D8AEE76A8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BB3F28-1F42-48F0-8F3B-804B47EE0120}" type="pres">
      <dgm:prSet presAssocID="{988D063B-21FC-4B01-9F1E-7DB76522BC90}" presName="spacer" presStyleCnt="0"/>
      <dgm:spPr/>
    </dgm:pt>
    <dgm:pt modelId="{DE16B4FB-AFBA-4369-A87E-482BB93CBEE9}" type="pres">
      <dgm:prSet presAssocID="{C3A586BB-89A3-4039-9308-C46C773B61E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A77908-9F5B-4D7F-9806-A55E4B4FF87F}" type="pres">
      <dgm:prSet presAssocID="{F3693FBF-65F3-40DE-A477-C8C48D77C1C7}" presName="spacer" presStyleCnt="0"/>
      <dgm:spPr/>
    </dgm:pt>
    <dgm:pt modelId="{A7369BE8-8FA1-44F3-A440-D77A76F3D16A}" type="pres">
      <dgm:prSet presAssocID="{AF274F64-EC89-4D06-8D15-50D6460A3A5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7D151E-6371-4941-9450-632EA4C272A1}" srcId="{C5FD501C-93A8-4361-BCE5-5FD11091B2B5}" destId="{3FE5CA04-7949-4C43-8E1C-01D8AEE76A8F}" srcOrd="0" destOrd="0" parTransId="{C5799F99-CFE5-45CE-8C06-B765EB33E27E}" sibTransId="{988D063B-21FC-4B01-9F1E-7DB76522BC90}"/>
    <dgm:cxn modelId="{5A664172-E133-438A-A9E3-6A720F14B9F4}" srcId="{C5FD501C-93A8-4361-BCE5-5FD11091B2B5}" destId="{C3A586BB-89A3-4039-9308-C46C773B61EC}" srcOrd="1" destOrd="0" parTransId="{1DEE9F80-E933-4A08-9222-A29AF0106ECB}" sibTransId="{F3693FBF-65F3-40DE-A477-C8C48D77C1C7}"/>
    <dgm:cxn modelId="{BAE0450E-1C37-4D68-9D71-9A018E57F315}" type="presOf" srcId="{C5FD501C-93A8-4361-BCE5-5FD11091B2B5}" destId="{145CF36E-54BF-47F5-9658-A049F28D9AB6}" srcOrd="0" destOrd="0" presId="urn:microsoft.com/office/officeart/2005/8/layout/vList2"/>
    <dgm:cxn modelId="{80ADB48E-46D2-4710-A7EB-71C1E478A36C}" type="presOf" srcId="{3FE5CA04-7949-4C43-8E1C-01D8AEE76A8F}" destId="{49769283-6F13-413A-86C2-654A37BC9488}" srcOrd="0" destOrd="0" presId="urn:microsoft.com/office/officeart/2005/8/layout/vList2"/>
    <dgm:cxn modelId="{682B37F6-74B2-4956-B534-B9F536E41B74}" type="presOf" srcId="{AF274F64-EC89-4D06-8D15-50D6460A3A5C}" destId="{A7369BE8-8FA1-44F3-A440-D77A76F3D16A}" srcOrd="0" destOrd="0" presId="urn:microsoft.com/office/officeart/2005/8/layout/vList2"/>
    <dgm:cxn modelId="{C0C80032-ECCF-4BB3-A267-9D3FF6FF2105}" type="presOf" srcId="{C3A586BB-89A3-4039-9308-C46C773B61EC}" destId="{DE16B4FB-AFBA-4369-A87E-482BB93CBEE9}" srcOrd="0" destOrd="0" presId="urn:microsoft.com/office/officeart/2005/8/layout/vList2"/>
    <dgm:cxn modelId="{A4067D85-AE1B-478A-BAD2-C9AC4D3CF4E9}" srcId="{C5FD501C-93A8-4361-BCE5-5FD11091B2B5}" destId="{AF274F64-EC89-4D06-8D15-50D6460A3A5C}" srcOrd="2" destOrd="0" parTransId="{29DADAF3-F3C3-42D2-BFC5-88D55D367560}" sibTransId="{830BB095-B65D-4761-AE29-EE127B04855A}"/>
    <dgm:cxn modelId="{FC514D18-93DF-4BC5-A2F2-8B51C6F31F97}" type="presParOf" srcId="{145CF36E-54BF-47F5-9658-A049F28D9AB6}" destId="{49769283-6F13-413A-86C2-654A37BC9488}" srcOrd="0" destOrd="0" presId="urn:microsoft.com/office/officeart/2005/8/layout/vList2"/>
    <dgm:cxn modelId="{05347595-9A71-491E-8A83-B27589DDB1D8}" type="presParOf" srcId="{145CF36E-54BF-47F5-9658-A049F28D9AB6}" destId="{8ABB3F28-1F42-48F0-8F3B-804B47EE0120}" srcOrd="1" destOrd="0" presId="urn:microsoft.com/office/officeart/2005/8/layout/vList2"/>
    <dgm:cxn modelId="{BF6BCFA1-EE57-49F3-B477-58E29C502270}" type="presParOf" srcId="{145CF36E-54BF-47F5-9658-A049F28D9AB6}" destId="{DE16B4FB-AFBA-4369-A87E-482BB93CBEE9}" srcOrd="2" destOrd="0" presId="urn:microsoft.com/office/officeart/2005/8/layout/vList2"/>
    <dgm:cxn modelId="{9E561BD2-ED91-4AE3-805B-7B433A7197EF}" type="presParOf" srcId="{145CF36E-54BF-47F5-9658-A049F28D9AB6}" destId="{C9A77908-9F5B-4D7F-9806-A55E4B4FF87F}" srcOrd="3" destOrd="0" presId="urn:microsoft.com/office/officeart/2005/8/layout/vList2"/>
    <dgm:cxn modelId="{7C6527E4-A01B-45D5-8F37-CC25CFAEBA7C}" type="presParOf" srcId="{145CF36E-54BF-47F5-9658-A049F28D9AB6}" destId="{A7369BE8-8FA1-44F3-A440-D77A76F3D16A}" srcOrd="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Рефакторинг системы обмена сообщениями на основе DSL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B9C80-822D-460C-BA94-9158556737A3}" type="datetimeFigureOut">
              <a:rPr lang="ru-RU" smtClean="0"/>
              <a:pPr/>
              <a:t>10.10.2009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37634-0034-493C-9BC2-488CE9514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Рефакторинг системы обмена сообщениями на основе DSL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A33A5-D62E-49A0-BD74-FD1FD1824526}" type="datetimeFigureOut">
              <a:rPr lang="ru-RU" smtClean="0"/>
              <a:pPr/>
              <a:t>10.10.2009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24E05-77FC-42B8-98B6-E8CEEDC4D7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24E05-77FC-42B8-98B6-E8CEEDC4D75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Рефакторинг системы обмена сообщениями на основе DSL</a:t>
            </a:r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8A9F8-6F27-4210-8073-34F14474C86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8A9F8-6F27-4210-8073-34F14474C86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24E05-77FC-42B8-98B6-E8CEEDC4D75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Рефакторинг системы обмена сообщениями на основе DSL</a:t>
            </a:r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24E05-77FC-42B8-98B6-E8CEEDC4D75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Рефакторинг системы обмена сообщениями на основе DSL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24E05-77FC-42B8-98B6-E8CEEDC4D75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Рефакторинг системы обмена сообщениями на основе DSL</a:t>
            </a: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24E05-77FC-42B8-98B6-E8CEEDC4D75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Рефакторинг системы обмена сообщениями на основе DSL</a:t>
            </a: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8A9F8-6F27-4210-8073-34F14474C86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200" i="1" u="sng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Определение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 </a:t>
            </a:r>
            <a:r>
              <a:rPr lang="ru-RU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Предметно-ориентированным языком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или </a:t>
            </a:r>
            <a:r>
              <a:rPr lang="en-U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будем называть язык программирования с ограниченной выразительностью, служащий для описания определенной предметной области. </a:t>
            </a:r>
          </a:p>
          <a:p>
            <a:pPr algn="just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В этом определении </a:t>
            </a:r>
            <a:r>
              <a:rPr lang="ru-RU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присуствуют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4 ключевых элемента:</a:t>
            </a:r>
          </a:p>
          <a:p>
            <a:pPr lvl="0" algn="just"/>
            <a:r>
              <a:rPr lang="en-U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является языком программирования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то есть, он предназначен для того, чтобы человек мог писать на нем инструкции которые компьютер впоследствии может выполнять, а также для того чтобы написанный код могли понимать и другие люди.</a:t>
            </a:r>
          </a:p>
          <a:p>
            <a:pPr lvl="0" algn="just"/>
            <a:r>
              <a:rPr lang="ru-RU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Природа </a:t>
            </a:r>
            <a:r>
              <a:rPr lang="en-U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как языка отражается не только в выразительности отдельных фраз и выражений, но и в их сочетании.</a:t>
            </a:r>
          </a:p>
          <a:p>
            <a:pPr lvl="0" algn="just"/>
            <a:r>
              <a:rPr lang="ru-RU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Ограниченная выразительность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- в отличие от языка программирования общего назначения, обладающего богатым арсеналом различных конструкций и структур, в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определяется минимальный набор языковых средств необходимых для описания соответствующей предметной области. С помощью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нельзя построить систему целиком –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используется для описания только конкретных её аспектов.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ru-RU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Предметная ориентированность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выражается в его четкой фокусировке на определенную область (домен).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8A9F8-6F27-4210-8073-34F14474C86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Внешним (</a:t>
            </a:r>
            <a:r>
              <a:rPr lang="en-U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External</a:t>
            </a:r>
            <a:r>
              <a:rPr lang="ru-RU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называется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выходящий за границы языка, использующегося в остальной части приложения. Это может быть как и новый язык, так и различные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XML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-диалекты.   Примерами таких языков являются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SQL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регулярные выражения, конфигурационные файлы для таких технологий как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Hibernate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NHibernate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 или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Ant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Nant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). Построение внешнего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означает, что мы начинаем проектирование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с нуля. Это дает достаточно широкие возможности, но при этом все нужно делать самостоятельно (то есть определение синтаксиса и семантики каждого оператора и т.п.).  Создание многофункционального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с богатой семантикой близко по своей сложности к построению языка общего назначения – необходимо понимание теории компиляторов, синтаксического анализа. Существуют языки общего назначения, имеющие четкую направленность на определенную область и не являющиеся при этом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Примером такого языка может служить язык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(язык для статистических расчетов).  Разница между любым внешним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состоит в том, что у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есть все выразительные средства языка общего назначения, в то время как у внешнего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их быть не должно. 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Внутренний (</a:t>
            </a:r>
            <a:r>
              <a:rPr lang="en-U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Internal</a:t>
            </a:r>
            <a:r>
              <a:rPr lang="ru-RU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– это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использует тот же язык, на котором построено все приложение, но при этом вводятся  правила, налагающие ограничения на используемый синтаксис и стиль. То есть, используется только подмножество базового языка и для конкретной области приложения. Классическим примером здесь являются языки вроде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Lisp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или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Ruby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программирование на которых часто сводится  к построению библиотек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Касаемо платформы .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NET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можно привести пример недавно включенного в состав платформы языка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LINQ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(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Language Integrated Query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), который предоставляет широкие возможности манипулирования коллекциями объектов различного вида (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LINQ to objects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LINQ to SQL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LINQ to XML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 присущие функциональным языкам. При этом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LINQ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является подмножеством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# и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VB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NET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 интегрируется в код, написанный на соответствующем объектно-ориентированном языке. Таким образом, ограниченная выразительность внутреннего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проистекает из того, как используется язык общего назначения – формируя выражения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вы ограничиваете себя некоторым подмножеством базового языка.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Language Workbench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– это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IDE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предназначенные для проектирования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Подобные средства позволяют  определять абстрактный синтаксис языка вместе с генератором и средством редактирования кода.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Language Workbench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хранят программы на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в абстрактной форме. Примером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Language Workbench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является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Visual Studio DSL Tools. </a:t>
            </a:r>
            <a:endParaRPr lang="ru-R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8A9F8-6F27-4210-8073-34F14474C86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i="1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ru-RU" sz="1200" b="1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Преимущества</a:t>
            </a:r>
            <a:endParaRPr lang="en-US" sz="1200" b="1" i="1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ru-RU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Улучшение коммуникаций с экспертами предметной области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Возможность чтения и понимания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экспертами предметной области. Таким образом, экспертам становится проще донести свои требования до разработчиков, а также определить ошибки на раннем этапе разработки. </a:t>
            </a:r>
          </a:p>
          <a:p>
            <a:pPr lvl="0"/>
            <a:r>
              <a:rPr lang="ru-RU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Увеличение производительности труда разработчиков.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Поскольку использование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как правило, улучшает читаемость кода, то при этом время на внесение исправления, а также время на обнаружение ошибки уменьшаются, что, в свою очередь, повышает производительность труда разработчиков. </a:t>
            </a:r>
          </a:p>
          <a:p>
            <a:pPr lvl="0"/>
            <a:r>
              <a:rPr lang="ru-RU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Улучшение качества программ.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Происходит за счет повышения количества </a:t>
            </a:r>
            <a:r>
              <a:rPr lang="ru-RU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автогенерируемого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кода, а значит уменьшения влияния человеческого фактора, стоимости </a:t>
            </a:r>
            <a:r>
              <a:rPr lang="ru-RU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рефакторинга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и увеличения степени автоматизации тестирования.</a:t>
            </a:r>
          </a:p>
          <a:p>
            <a:pPr lvl="0"/>
            <a:r>
              <a:rPr lang="ru-RU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Изменение контекста исполнения.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Чаще всего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является интерпретируемым, а не компилируемым языком, что позволяет использовать один и тот же код в различных средах. Классическим примером здесь являются файлы конфигурации.</a:t>
            </a:r>
          </a:p>
          <a:p>
            <a:pPr lvl="0"/>
            <a:r>
              <a:rPr lang="ru-RU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Альтернативная модель вычислений. 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Большинство вычислений в современном программировании делается на основе императивной модели. Поток выполнения в такой модели контролируется с помощью условий и циклов. Однако, несмотря на широту применимости этой модели, часто возникают задачи, решение которых с её помощью является не самым оптимальным вариантом. Примером здесь может служить язык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ant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предназначенный для описания автоматической сборки ПО, модель вычислений которого основывается на  взаимозависимостях между задачами по сборке и компиляции. С одной стороны, эту задачу можно было бы решить с помощью императивной модели, однако, модель взаимозависимостей (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Dependency Network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 решает эту задачу значительно лучше. 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endParaRPr lang="ru-R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ru-RU" b="1" i="1" dirty="0" smtClean="0"/>
              <a:t>Недостатки </a:t>
            </a:r>
            <a:r>
              <a:rPr lang="en-US" b="1" i="1" dirty="0" smtClean="0"/>
              <a:t> (</a:t>
            </a:r>
            <a:r>
              <a:rPr lang="ru-RU" b="1" i="1" dirty="0" smtClean="0"/>
              <a:t>сложности</a:t>
            </a:r>
            <a:r>
              <a:rPr lang="en-US" b="1" i="1" dirty="0" smtClean="0"/>
              <a:t>)</a:t>
            </a:r>
            <a:r>
              <a:rPr lang="ru-RU" b="1" i="1" dirty="0" smtClean="0"/>
              <a:t> в</a:t>
            </a:r>
            <a:r>
              <a:rPr lang="ru-RU" b="1" i="1" baseline="0" dirty="0" smtClean="0"/>
              <a:t> использовании </a:t>
            </a:r>
            <a:r>
              <a:rPr lang="en-US" b="1" i="1" baseline="0" dirty="0" smtClean="0"/>
              <a:t>DSL</a:t>
            </a:r>
          </a:p>
          <a:p>
            <a:endParaRPr lang="en-US" b="1" i="1" baseline="0" dirty="0" smtClean="0"/>
          </a:p>
          <a:p>
            <a:pPr lvl="0"/>
            <a:r>
              <a:rPr lang="ru-RU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Стоимость разработки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Как и в случае любой другой технологии, разработка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требует определенных ресурсных и финансовых затрат. Стоимость непосредственно зависит от сложности разрабатываемого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опыта команды и других факторов.  </a:t>
            </a:r>
          </a:p>
          <a:p>
            <a:pPr lvl="0"/>
            <a:r>
              <a:rPr lang="ru-RU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Необходимость изучения нового языка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Любой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является отдельным языком и многих пугает необходимость его изучения и возможные затруднения при входе в проект новых членов команды, ещё не сталкивавшихся с этим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endParaRPr lang="ru-R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ru-RU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Сложность проектирования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Аналогично проблеме изучения нового языка сложности разработки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также часто придается слишком большое значение. Аргумент в пользу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является таким же, как и в предыдущем пункте –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существенно проще синтаксически и семантически, чем языки общего назначения. Поэтому разработка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под  силу и небольшой группе разработчиков. Кроме того, проектирование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зачастую проще, чем проектирование той библиотеки, вызовы к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API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которой он оборачивает. 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Внесение изменений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Предположим, на некотором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уже написано большое количество строк кода и требуется внести изменения в этот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 Естественно, это может повлечь за собой большое число изменений в коде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Однако, не стоит забывать о том, что альтернативой в данном случае является изменения в вызовах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API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либо же самого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API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</a:t>
            </a:r>
            <a:endParaRPr lang="ru-RU" b="1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8A9F8-6F27-4210-8073-34F14474C86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Выделение изменяемой части приложения является первым шагом в разработке приложения, использующего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При этом надо учитывать, что изменяемые элементы должны относиться к одной предметной области. Очевидно, что в общем случае изменения возможны в любой части приложения. Поэтому, определяя некоторую часть приложения как «подвижную», мы, тем самым, выделяем наиболее вероятную область изменений. Данная область и будет служить границей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а её объекты составлять семантическую модель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</a:t>
            </a:r>
          </a:p>
          <a:p>
            <a:pPr lvl="0"/>
            <a:r>
              <a:rPr lang="ru-RU" sz="120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Следующим шагом является разработка семантической</a:t>
            </a:r>
            <a:r>
              <a:rPr lang="ru-RU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модели – то есть определение множества объектов которыми будет манипулировать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их взаимосвязей и способов взаимодействия.</a:t>
            </a:r>
          </a:p>
          <a:p>
            <a:pPr lvl="0"/>
            <a:r>
              <a:rPr lang="ru-RU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Далее следует разработка нотации, то есть того, каким образом объекты семантической модели будут представляться в редакторе.  </a:t>
            </a:r>
          </a:p>
          <a:p>
            <a:pPr lvl="0"/>
            <a:r>
              <a:rPr lang="ru-RU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После этого определяется, каким ограничениям должна удовлетворять модель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чтобы считаться </a:t>
            </a:r>
            <a:r>
              <a:rPr lang="ru-RU" sz="1200" i="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валидной</a:t>
            </a:r>
            <a:r>
              <a:rPr lang="ru-RU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</a:t>
            </a:r>
          </a:p>
          <a:p>
            <a:pPr lvl="0"/>
            <a:r>
              <a:rPr lang="ru-RU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Конечным этапом проектирования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является разработка платформы, то есть </a:t>
            </a:r>
            <a:r>
              <a:rPr lang="ru-RU" sz="1200" i="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хост-среды</a:t>
            </a:r>
            <a:r>
              <a:rPr lang="ru-RU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которая будет обрабатывать модели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DSL.</a:t>
            </a:r>
            <a:endParaRPr lang="en-US" sz="1200" i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8A9F8-6F27-4210-8073-34F14474C86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Выделение изменяемой части приложения является первым шагом в разработке приложения, использующего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При этом надо учитывать, что изменяемые элементы должны относиться к одной предметной области. Очевидно, что в общем случае изменения возможны в любой части приложения. Поэтому, определяя некоторую часть приложения как «подвижную», мы, тем самым, выделяем наиболее вероятную область изменений. Данная область и будет служить границей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а её объекты составлять семантическую модель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</a:t>
            </a:r>
          </a:p>
          <a:p>
            <a:pPr lvl="0"/>
            <a:r>
              <a:rPr lang="ru-RU" sz="120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Следующим шагом является разработка семантической</a:t>
            </a:r>
            <a:r>
              <a:rPr lang="ru-RU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модели – то есть определение множества объектов которыми будет манипулировать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их взаимосвязей и способов взаимодействия.</a:t>
            </a:r>
          </a:p>
          <a:p>
            <a:pPr lvl="0"/>
            <a:r>
              <a:rPr lang="ru-RU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Далее следует разработка нотации, то есть того, каким образом объекты семантической модели будут представляться в редакторе.  </a:t>
            </a:r>
          </a:p>
          <a:p>
            <a:pPr lvl="0"/>
            <a:r>
              <a:rPr lang="ru-RU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После этого определяется, каким ограничениям должна удовлетворять модель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</a:t>
            </a:r>
            <a:r>
              <a:rPr lang="ru-RU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чтобы считаться </a:t>
            </a:r>
            <a:r>
              <a:rPr lang="ru-RU" sz="1200" i="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валидной</a:t>
            </a:r>
            <a:r>
              <a:rPr lang="ru-RU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</a:t>
            </a:r>
          </a:p>
          <a:p>
            <a:pPr lvl="0"/>
            <a:r>
              <a:rPr lang="ru-RU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Конечным этапом проектирования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 </a:t>
            </a:r>
            <a:r>
              <a:rPr lang="ru-RU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является разработка платформы, то есть </a:t>
            </a:r>
            <a:r>
              <a:rPr lang="ru-RU" sz="1200" i="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хост-среды</a:t>
            </a:r>
            <a:r>
              <a:rPr lang="ru-RU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которая будет обрабатывать модели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DSL.</a:t>
            </a:r>
            <a:endParaRPr lang="en-US" sz="1200" i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8A9F8-6F27-4210-8073-34F14474C86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4D5D4-C832-4BE5-A923-7F25315D8A40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</a:t>
            </a:r>
            <a:r>
              <a:rPr lang="en-US" smtClean="0"/>
              <a:t>CEE-SEC(R) 2009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4D24-CF21-4FF7-9769-7B3F401B1D70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</a:t>
            </a:r>
            <a:r>
              <a:rPr lang="en-US" smtClean="0"/>
              <a:t>CEE-SEC(R) 2009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0187-C1A1-4D36-9DEE-EF28398A777B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</a:t>
            </a:r>
            <a:r>
              <a:rPr lang="en-US" smtClean="0"/>
              <a:t>CEE-SEC(R) 2009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B854-309A-42CD-8122-6C929C43A128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</a:t>
            </a:r>
            <a:r>
              <a:rPr lang="en-US" smtClean="0"/>
              <a:t>CEE-SEC(R) 2009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BFE0-A7C5-4157-A940-A238E6CFDFB1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</a:t>
            </a:r>
            <a:r>
              <a:rPr lang="en-US" smtClean="0"/>
              <a:t>CEE-SEC(R) 2009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919D-2D00-4D9B-A49F-3B4ADD26DBCB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</a:t>
            </a:r>
            <a:r>
              <a:rPr lang="en-US" smtClean="0"/>
              <a:t>CEE-SEC(R) 2009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84C2-FEFD-434F-94E4-CB4456D9EB1D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</a:t>
            </a:r>
            <a:r>
              <a:rPr lang="en-US" smtClean="0"/>
              <a:t>CEE-SEC(R) 2009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5950-C1F1-46D1-8A74-ED93EE81222D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</a:t>
            </a:r>
            <a:r>
              <a:rPr lang="en-US" smtClean="0"/>
              <a:t>CEE-SEC(R) 2009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220-979F-4D49-89C7-D901FA145240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</a:t>
            </a:r>
            <a:r>
              <a:rPr lang="en-US" smtClean="0"/>
              <a:t>CEE-SEC(R) 2009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5F7B-4F19-4503-B291-90EF9F5D642B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</a:t>
            </a:r>
            <a:r>
              <a:rPr lang="en-US" smtClean="0"/>
              <a:t>CEE-SEC(R) 2009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95F3-ADA9-479A-AB91-9D2322D5392B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Москва, </a:t>
            </a:r>
            <a:r>
              <a:rPr lang="en-US" smtClean="0"/>
              <a:t>CEE-SEC(R) 2009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94F367-CF4F-407C-A798-5863AA8889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7D637F-B0B0-421C-8660-E88200F387AF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Москва, </a:t>
            </a:r>
            <a:r>
              <a:rPr lang="en-US" smtClean="0"/>
              <a:t>CEE-SEC(R) 2009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94F367-CF4F-407C-A798-5863AA88893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artinfowler.com/dslwip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Data" Target="../diagrams/data2.xml"/><Relationship Id="rId7" Type="http://schemas.openxmlformats.org/officeDocument/2006/relationships/diagramData" Target="../diagrams/data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diagramColors" Target="../diagrams/colors3.xml"/><Relationship Id="rId4" Type="http://schemas.openxmlformats.org/officeDocument/2006/relationships/diagramLayout" Target="../diagrams/layout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500174"/>
            <a:ext cx="7851648" cy="17002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Рефакторинг</a:t>
            </a:r>
            <a:r>
              <a:rPr lang="ru-RU" dirty="0" smtClean="0"/>
              <a:t> системы обмена сообщениями на основе </a:t>
            </a:r>
            <a:r>
              <a:rPr lang="en-US" dirty="0" smtClean="0"/>
              <a:t>DSL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Никита Сушков</a:t>
            </a:r>
          </a:p>
          <a:p>
            <a:r>
              <a:rPr lang="ru-RU" i="1" dirty="0" smtClean="0"/>
              <a:t>ГУ ВШЭ</a:t>
            </a:r>
            <a:endParaRPr lang="ru-RU" dirty="0" smtClean="0"/>
          </a:p>
          <a:p>
            <a:r>
              <a:rPr lang="en-US" dirty="0" smtClean="0"/>
              <a:t>email: nasushkov@gmail.com</a:t>
            </a:r>
            <a:endParaRPr lang="ru-RU" dirty="0" smtClean="0"/>
          </a:p>
          <a:p>
            <a:r>
              <a:rPr lang="ru-RU" dirty="0" smtClean="0"/>
              <a:t>Сергей Зыков</a:t>
            </a:r>
          </a:p>
          <a:p>
            <a:r>
              <a:rPr lang="ru-RU" i="1" dirty="0" smtClean="0"/>
              <a:t>ГУ ВШЭ</a:t>
            </a:r>
            <a:endParaRPr lang="ru-RU" dirty="0" smtClean="0"/>
          </a:p>
          <a:p>
            <a:r>
              <a:rPr lang="en-US" dirty="0" smtClean="0"/>
              <a:t>email: szykov@hotmail.com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Изменяемая часть приложения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1172308" y="2514600"/>
            <a:ext cx="2661138" cy="26543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chemeClr val="tx1"/>
                </a:solidFill>
              </a:rPr>
              <a:t>Хост-сервис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071670" y="3000372"/>
            <a:ext cx="1746738" cy="16637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57263"/>
            <a:r>
              <a:rPr lang="en-US" sz="1400" dirty="0" smtClean="0"/>
              <a:t>DSL</a:t>
            </a:r>
            <a:r>
              <a:rPr lang="ru-RU" sz="1400" dirty="0" smtClean="0"/>
              <a:t>-</a:t>
            </a:r>
            <a:r>
              <a:rPr lang="ru-RU" sz="1400" dirty="0" err="1" smtClean="0"/>
              <a:t>парсер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5508382" y="2203450"/>
            <a:ext cx="1601665" cy="71755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Модель передачи сообщений на основе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DSL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5520104" y="3084515"/>
            <a:ext cx="2052291" cy="987428"/>
          </a:xfrm>
          <a:prstGeom prst="flowChartMultidocumen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Семантическая метамодель (интеграционные шаблоны, каналы передачи)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Стрелка вправо 8"/>
          <p:cNvSpPr/>
          <p:nvPr/>
        </p:nvSpPr>
        <p:spPr bwMode="auto">
          <a:xfrm rot="9225517">
            <a:off x="4044582" y="2809107"/>
            <a:ext cx="1151004" cy="3429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Стрелка вправо 9"/>
          <p:cNvSpPr/>
          <p:nvPr/>
        </p:nvSpPr>
        <p:spPr bwMode="auto">
          <a:xfrm rot="10800000">
            <a:off x="4161692" y="3517900"/>
            <a:ext cx="996462" cy="3683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Стрелка вправо 11"/>
          <p:cNvSpPr/>
          <p:nvPr/>
        </p:nvSpPr>
        <p:spPr bwMode="auto">
          <a:xfrm rot="1062583">
            <a:off x="4112377" y="4385646"/>
            <a:ext cx="1098696" cy="3683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5556739" y="4572000"/>
            <a:ext cx="2016369" cy="12065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Конфигурация системы</a:t>
            </a:r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D5F0-86A4-4D0C-96AD-9F15BA58D73D}" type="datetime1">
              <a:rPr lang="ru-RU" smtClean="0"/>
              <a:pPr/>
              <a:t>10.10.2009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dirty="0" smtClean="0"/>
              <a:t>Москва, </a:t>
            </a:r>
            <a:r>
              <a:rPr lang="en-US" dirty="0" smtClean="0"/>
              <a:t>CEE-SEC(R) 2009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57158" y="0"/>
            <a:ext cx="6786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</a:rPr>
              <a:t>Рефакторинг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системы обмена сообщениями на основе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DSL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Модель предметной области</a:t>
            </a:r>
            <a:endParaRPr lang="ru-RU" sz="4000" b="1" dirty="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" name="Содержимое 17"/>
          <p:cNvGraphicFramePr>
            <a:graphicFrameLocks noGrp="1"/>
          </p:cNvGraphicFramePr>
          <p:nvPr>
            <p:ph idx="1"/>
          </p:nvPr>
        </p:nvGraphicFramePr>
        <p:xfrm>
          <a:off x="500034" y="2285992"/>
          <a:ext cx="8229600" cy="3686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A6FC-E5E9-44AC-BF52-597DF489769E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mtClean="0"/>
              <a:t>Москва, </a:t>
            </a:r>
            <a:r>
              <a:rPr lang="en-US" smtClean="0"/>
              <a:t>CEE-SEC(R) 2009</a:t>
            </a:r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57158" y="0"/>
            <a:ext cx="6786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</a:rPr>
              <a:t>Рефакторинг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системы обмена сообщениями на основе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DSL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Модель предметной области: шаблоны передачи сообщений</a:t>
            </a:r>
            <a:endParaRPr lang="ru-RU" sz="4000" b="1" dirty="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Содержимое 16"/>
          <p:cNvGraphicFramePr>
            <a:graphicFrameLocks noGrp="1"/>
          </p:cNvGraphicFramePr>
          <p:nvPr>
            <p:ph idx="1"/>
          </p:nvPr>
        </p:nvGraphicFramePr>
        <p:xfrm>
          <a:off x="428596" y="2214554"/>
          <a:ext cx="8229600" cy="39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7158" y="0"/>
            <a:ext cx="6786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</a:rPr>
              <a:t>Рефакторинг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системы обмена сообщениями на основе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DSL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A02D-0BD7-40C6-A2EB-A8D9933350CA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mtClean="0"/>
              <a:t>Москва, </a:t>
            </a:r>
            <a:r>
              <a:rPr lang="en-US" smtClean="0"/>
              <a:t>CEE-SEC(R) 2009</a:t>
            </a: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Модель предметной области: каналы передачи сообщений</a:t>
            </a:r>
            <a:endParaRPr lang="ru-RU" sz="4000" b="1" dirty="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Содержимое 16"/>
          <p:cNvGraphicFramePr>
            <a:graphicFrameLocks noGrp="1"/>
          </p:cNvGraphicFramePr>
          <p:nvPr>
            <p:ph idx="1"/>
          </p:nvPr>
        </p:nvGraphicFramePr>
        <p:xfrm>
          <a:off x="428596" y="2285992"/>
          <a:ext cx="8229600" cy="3829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7158" y="0"/>
            <a:ext cx="6786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</a:rPr>
              <a:t>Рефакторинг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системы обмена сообщениями на основе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DSL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4B37-BE22-416E-BB15-8BC000160306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dirty="0" smtClean="0"/>
              <a:t>Москва, </a:t>
            </a:r>
            <a:r>
              <a:rPr lang="en-US" dirty="0" smtClean="0"/>
              <a:t>CEE-SEC(R) 2009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Пример</a:t>
            </a:r>
            <a:r>
              <a:rPr lang="en-US" sz="4000" b="1" dirty="0" smtClean="0"/>
              <a:t>: XML-</a:t>
            </a:r>
            <a:r>
              <a:rPr lang="ru-RU" sz="4000" b="1" dirty="0" smtClean="0"/>
              <a:t>нотация для описания карты передачи сообщений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 numCol="2">
            <a:normAutofit lnSpcReduction="10000"/>
          </a:bodyPr>
          <a:lstStyle/>
          <a:p>
            <a:pPr>
              <a:buNone/>
            </a:pPr>
            <a:r>
              <a:rPr lang="en-US" sz="1400" dirty="0" smtClean="0"/>
              <a:t>&lt;?xml version="1.0" encoding="utf-8"?&gt;</a:t>
            </a:r>
          </a:p>
          <a:p>
            <a:pPr>
              <a:buNone/>
            </a:pPr>
            <a:r>
              <a:rPr lang="en-US" sz="1400" dirty="0" smtClean="0"/>
              <a:t>&lt;</a:t>
            </a:r>
            <a:r>
              <a:rPr lang="en-US" sz="1400" dirty="0" err="1" smtClean="0"/>
              <a:t>MESMap</a:t>
            </a:r>
            <a:r>
              <a:rPr lang="en-US" sz="1400" dirty="0" smtClean="0"/>
              <a:t>&gt;  </a:t>
            </a:r>
          </a:p>
          <a:p>
            <a:pPr>
              <a:buNone/>
            </a:pPr>
            <a:r>
              <a:rPr lang="en-US" sz="1400" dirty="0" smtClean="0"/>
              <a:t>  &lt;Channels&gt;</a:t>
            </a:r>
          </a:p>
          <a:p>
            <a:pPr>
              <a:buNone/>
            </a:pPr>
            <a:r>
              <a:rPr lang="en-US" sz="1400" dirty="0" smtClean="0"/>
              <a:t>    &lt;Channel ID="1" Type="</a:t>
            </a:r>
            <a:r>
              <a:rPr lang="en-US" sz="1400" dirty="0" err="1" smtClean="0"/>
              <a:t>PtoPChannel</a:t>
            </a:r>
            <a:r>
              <a:rPr lang="en-US" sz="1400" dirty="0" smtClean="0"/>
              <a:t>" /&gt;</a:t>
            </a:r>
          </a:p>
          <a:p>
            <a:pPr>
              <a:buNone/>
            </a:pPr>
            <a:r>
              <a:rPr lang="en-US" sz="1400" dirty="0" smtClean="0"/>
              <a:t>    &lt;Channel ID="2" Type="</a:t>
            </a:r>
            <a:r>
              <a:rPr lang="en-US" sz="1400" dirty="0" err="1" smtClean="0"/>
              <a:t>PublishSubscribeChannel</a:t>
            </a:r>
            <a:r>
              <a:rPr lang="en-US" sz="1400" dirty="0" smtClean="0"/>
              <a:t>" /&gt;   </a:t>
            </a:r>
          </a:p>
          <a:p>
            <a:pPr>
              <a:buNone/>
            </a:pPr>
            <a:r>
              <a:rPr lang="en-US" sz="1400" dirty="0" smtClean="0"/>
              <a:t>  &lt;/Channels&gt;</a:t>
            </a:r>
          </a:p>
          <a:p>
            <a:pPr>
              <a:buNone/>
            </a:pPr>
            <a:r>
              <a:rPr lang="en-US" sz="1400" dirty="0" smtClean="0"/>
              <a:t>  &lt;</a:t>
            </a:r>
            <a:r>
              <a:rPr lang="en-US" sz="1400" dirty="0" err="1" smtClean="0"/>
              <a:t>MessageProcessingMap</a:t>
            </a:r>
            <a:r>
              <a:rPr lang="en-US" sz="1400" dirty="0" smtClean="0"/>
              <a:t>&gt;</a:t>
            </a:r>
          </a:p>
          <a:p>
            <a:pPr>
              <a:buNone/>
            </a:pPr>
            <a:r>
              <a:rPr lang="en-US" sz="1400" dirty="0" smtClean="0"/>
              <a:t>  &lt;</a:t>
            </a:r>
            <a:r>
              <a:rPr lang="en-US" sz="1400" dirty="0" err="1" smtClean="0"/>
              <a:t>MessageProcessingPattern</a:t>
            </a:r>
            <a:r>
              <a:rPr lang="en-US" sz="1400" dirty="0" smtClean="0"/>
              <a:t> Type="Router"&gt;</a:t>
            </a:r>
          </a:p>
          <a:p>
            <a:pPr>
              <a:buNone/>
            </a:pPr>
            <a:r>
              <a:rPr lang="en-US" sz="1400" dirty="0" smtClean="0"/>
              <a:t>    &lt;Configuration&gt;</a:t>
            </a:r>
          </a:p>
          <a:p>
            <a:pPr>
              <a:buNone/>
            </a:pPr>
            <a:r>
              <a:rPr lang="en-US" sz="1400" dirty="0" smtClean="0"/>
              <a:t>      &lt;</a:t>
            </a:r>
            <a:r>
              <a:rPr lang="en-US" sz="1400" dirty="0" err="1" smtClean="0"/>
              <a:t>Param</a:t>
            </a:r>
            <a:r>
              <a:rPr lang="en-US" sz="1400" dirty="0" smtClean="0"/>
              <a:t> Name="</a:t>
            </a:r>
            <a:r>
              <a:rPr lang="en-US" sz="1400" dirty="0" err="1" smtClean="0"/>
              <a:t>PropertyName</a:t>
            </a:r>
            <a:r>
              <a:rPr lang="en-US" sz="1400" dirty="0" smtClean="0"/>
              <a:t>" Value="Type" /&gt;</a:t>
            </a:r>
          </a:p>
          <a:p>
            <a:pPr>
              <a:buNone/>
            </a:pPr>
            <a:r>
              <a:rPr lang="en-US" sz="1400" dirty="0" smtClean="0"/>
              <a:t>      &lt;</a:t>
            </a:r>
            <a:r>
              <a:rPr lang="en-US" sz="1400" dirty="0" err="1" smtClean="0"/>
              <a:t>ParamList</a:t>
            </a:r>
            <a:r>
              <a:rPr lang="en-US" sz="1400" dirty="0" smtClean="0"/>
              <a:t> Name="</a:t>
            </a:r>
            <a:r>
              <a:rPr lang="en-US" sz="1400" dirty="0" err="1" smtClean="0"/>
              <a:t>RoutingDictionary</a:t>
            </a:r>
            <a:r>
              <a:rPr lang="en-US" sz="1400" dirty="0" smtClean="0"/>
              <a:t>"&gt;</a:t>
            </a:r>
          </a:p>
          <a:p>
            <a:pPr>
              <a:buNone/>
            </a:pPr>
            <a:r>
              <a:rPr lang="en-US" sz="1400" dirty="0" smtClean="0"/>
              <a:t>        &lt;Value&gt;ACK;2&lt;/Value&gt;       </a:t>
            </a:r>
          </a:p>
          <a:p>
            <a:pPr>
              <a:buNone/>
            </a:pPr>
            <a:r>
              <a:rPr lang="en-US" sz="1400" dirty="0" smtClean="0"/>
              <a:t>      &lt;/</a:t>
            </a:r>
            <a:r>
              <a:rPr lang="en-US" sz="1400" dirty="0" err="1" smtClean="0"/>
              <a:t>ParamList</a:t>
            </a:r>
            <a:r>
              <a:rPr lang="en-US" sz="1400" dirty="0" smtClean="0"/>
              <a:t>&gt;</a:t>
            </a:r>
          </a:p>
          <a:p>
            <a:pPr>
              <a:buNone/>
            </a:pPr>
            <a:r>
              <a:rPr lang="en-US" sz="1400" dirty="0" smtClean="0"/>
              <a:t>    &lt;/Configuration&gt;</a:t>
            </a:r>
          </a:p>
          <a:p>
            <a:pPr>
              <a:buNone/>
            </a:pPr>
            <a:r>
              <a:rPr lang="en-US" sz="1400" dirty="0" smtClean="0"/>
              <a:t>   </a:t>
            </a: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en-US" sz="1400" dirty="0" smtClean="0"/>
              <a:t>&lt;</a:t>
            </a:r>
            <a:r>
              <a:rPr lang="en-US" sz="1400" dirty="0" smtClean="0"/>
              <a:t>Connections&gt;</a:t>
            </a:r>
          </a:p>
          <a:p>
            <a:pPr>
              <a:buNone/>
            </a:pPr>
            <a:r>
              <a:rPr lang="en-US" sz="1400" dirty="0" smtClean="0"/>
              <a:t>      &lt;In&gt;</a:t>
            </a:r>
          </a:p>
          <a:p>
            <a:pPr>
              <a:buNone/>
            </a:pPr>
            <a:r>
              <a:rPr lang="en-US" sz="1400" dirty="0" smtClean="0"/>
              <a:t>        &lt;Channel ID="1" /&gt;        </a:t>
            </a:r>
          </a:p>
          <a:p>
            <a:pPr>
              <a:buNone/>
            </a:pPr>
            <a:r>
              <a:rPr lang="en-US" sz="1400" dirty="0" smtClean="0"/>
              <a:t>      &lt;/In&gt;</a:t>
            </a:r>
          </a:p>
          <a:p>
            <a:pPr>
              <a:buNone/>
            </a:pPr>
            <a:r>
              <a:rPr lang="en-US" sz="1400" dirty="0" smtClean="0"/>
              <a:t>      &lt;Out&gt;</a:t>
            </a:r>
          </a:p>
          <a:p>
            <a:pPr>
              <a:buNone/>
            </a:pPr>
            <a:r>
              <a:rPr lang="en-US" sz="1400" dirty="0" smtClean="0"/>
              <a:t>        &lt;Channel ID="2" /&gt;     </a:t>
            </a:r>
          </a:p>
          <a:p>
            <a:pPr>
              <a:buNone/>
            </a:pPr>
            <a:r>
              <a:rPr lang="en-US" sz="1400" dirty="0" smtClean="0"/>
              <a:t>      &lt;/Out&gt;</a:t>
            </a:r>
          </a:p>
          <a:p>
            <a:pPr>
              <a:buNone/>
            </a:pPr>
            <a:r>
              <a:rPr lang="en-US" sz="1400" dirty="0" smtClean="0"/>
              <a:t>      &lt;Error&gt;       </a:t>
            </a:r>
          </a:p>
          <a:p>
            <a:pPr>
              <a:buNone/>
            </a:pPr>
            <a:r>
              <a:rPr lang="en-US" sz="1400" dirty="0" smtClean="0"/>
              <a:t>      &lt;/Error&gt;</a:t>
            </a:r>
          </a:p>
          <a:p>
            <a:pPr>
              <a:buNone/>
            </a:pPr>
            <a:r>
              <a:rPr lang="en-US" sz="1400" dirty="0" smtClean="0"/>
              <a:t>    &lt;/Connections&gt;</a:t>
            </a:r>
          </a:p>
          <a:p>
            <a:pPr>
              <a:buNone/>
            </a:pPr>
            <a:r>
              <a:rPr lang="en-US" sz="1400" dirty="0" smtClean="0"/>
              <a:t>  &lt;/</a:t>
            </a:r>
            <a:r>
              <a:rPr lang="en-US" sz="1400" dirty="0" err="1" smtClean="0"/>
              <a:t>MessageProcessingPattern</a:t>
            </a:r>
            <a:r>
              <a:rPr lang="en-US" sz="1400" dirty="0" smtClean="0"/>
              <a:t>&gt;</a:t>
            </a:r>
          </a:p>
          <a:p>
            <a:pPr>
              <a:buNone/>
            </a:pPr>
            <a:r>
              <a:rPr lang="en-US" sz="1400" dirty="0" smtClean="0"/>
              <a:t>  &lt;/</a:t>
            </a:r>
            <a:r>
              <a:rPr lang="en-US" sz="1400" dirty="0" err="1" smtClean="0"/>
              <a:t>MessageProcessingMap</a:t>
            </a:r>
            <a:r>
              <a:rPr lang="en-US" sz="1400" dirty="0" smtClean="0"/>
              <a:t>&gt;  </a:t>
            </a:r>
          </a:p>
          <a:p>
            <a:pPr>
              <a:buNone/>
            </a:pPr>
            <a:r>
              <a:rPr lang="en-US" sz="1400" dirty="0" smtClean="0"/>
              <a:t>&lt;/</a:t>
            </a:r>
            <a:r>
              <a:rPr lang="en-US" sz="1400" dirty="0" err="1" smtClean="0"/>
              <a:t>MESMap</a:t>
            </a:r>
            <a:r>
              <a:rPr lang="en-US" sz="1400" dirty="0" smtClean="0"/>
              <a:t>&gt;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0"/>
            <a:ext cx="6786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</a:rPr>
              <a:t>Рефакторинг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системы обмена сообщениями на основе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DSL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C7BE-FC63-4DFB-932C-8BE4C94F2312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dirty="0" smtClean="0"/>
              <a:t>Москва, </a:t>
            </a:r>
            <a:r>
              <a:rPr lang="en-US" dirty="0" smtClean="0"/>
              <a:t>CEE-SEC(R) 2009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Конфигурация системы</a:t>
            </a:r>
            <a:endParaRPr lang="ru-RU" sz="4000" b="1" dirty="0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8927" y="2000240"/>
            <a:ext cx="8562844" cy="3575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6E68-78A1-4841-9A8B-A569ABED29B3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mtClean="0"/>
              <a:t>Москва, </a:t>
            </a:r>
            <a:r>
              <a:rPr lang="en-US" smtClean="0"/>
              <a:t>CEE-SEC(R) 2009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Выводы</a:t>
            </a:r>
            <a:endParaRPr lang="ru-RU" sz="40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7612F-304C-46BE-BBDE-EF0FC5921DB6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857488" y="6357958"/>
            <a:ext cx="3352800" cy="365125"/>
          </a:xfrm>
        </p:spPr>
        <p:txBody>
          <a:bodyPr/>
          <a:lstStyle/>
          <a:p>
            <a:pPr algn="ctr"/>
            <a:r>
              <a:rPr lang="ru-RU" dirty="0" smtClean="0"/>
              <a:t>Москва, </a:t>
            </a:r>
            <a:r>
              <a:rPr lang="en-US" dirty="0" smtClean="0"/>
              <a:t>CEE-SEC(R) 2009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0"/>
            <a:ext cx="6786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</a:rPr>
              <a:t>Рефакторинг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системы обмена сообщениями на основе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DSL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Литература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M. Fowler </a:t>
            </a:r>
            <a:r>
              <a:rPr lang="en-US" u="sng" dirty="0" smtClean="0">
                <a:hlinkClick r:id="rId3"/>
              </a:rPr>
              <a:t>http://martinfowler.com/dslwip/</a:t>
            </a:r>
            <a:r>
              <a:rPr lang="en-US" dirty="0" smtClean="0"/>
              <a:t> , 2009</a:t>
            </a:r>
            <a:endParaRPr lang="ru-RU" dirty="0" smtClean="0"/>
          </a:p>
          <a:p>
            <a:pPr lvl="0"/>
            <a:r>
              <a:rPr lang="en-US" dirty="0" smtClean="0"/>
              <a:t>A. </a:t>
            </a:r>
            <a:r>
              <a:rPr lang="en-US" dirty="0" err="1" smtClean="0"/>
              <a:t>Rahein</a:t>
            </a:r>
            <a:r>
              <a:rPr lang="en-US" dirty="0" smtClean="0"/>
              <a:t>. Building Domain Specific Languages in Boo. — Manning Publications, 2008, </a:t>
            </a:r>
            <a:r>
              <a:rPr lang="ru-RU" dirty="0" smtClean="0"/>
              <a:t>Р</a:t>
            </a:r>
            <a:r>
              <a:rPr lang="en-US" dirty="0" smtClean="0"/>
              <a:t>. 412.</a:t>
            </a:r>
            <a:endParaRPr lang="ru-RU" dirty="0" smtClean="0"/>
          </a:p>
          <a:p>
            <a:pPr lvl="0"/>
            <a:r>
              <a:rPr lang="en-US" dirty="0" smtClean="0"/>
              <a:t>S. Cook, G. Jones, S. Kent, A. C. Wills. Domain-Specific Development with Visual Studio DSL Tools. — Pearson Education, Inc, 2008. </a:t>
            </a:r>
            <a:r>
              <a:rPr lang="ru-RU" dirty="0" smtClean="0"/>
              <a:t>Р.</a:t>
            </a:r>
            <a:r>
              <a:rPr lang="en-US" dirty="0" smtClean="0"/>
              <a:t> 524</a:t>
            </a:r>
            <a:r>
              <a:rPr lang="ru-RU" dirty="0" smtClean="0"/>
              <a:t>.</a:t>
            </a:r>
          </a:p>
          <a:p>
            <a:pPr lvl="0"/>
            <a:r>
              <a:rPr lang="en-US" dirty="0" smtClean="0"/>
              <a:t>G. </a:t>
            </a:r>
            <a:r>
              <a:rPr lang="en-US" dirty="0" err="1" smtClean="0"/>
              <a:t>Hohpe</a:t>
            </a:r>
            <a:r>
              <a:rPr lang="en-US" dirty="0" smtClean="0"/>
              <a:t>, B. Woolf. Enterprise Integration Patterns: Designing, Building, and Deploying Messaging Solutions. — Addison Wesley, 2003. </a:t>
            </a:r>
            <a:r>
              <a:rPr lang="ru-RU" dirty="0" smtClean="0"/>
              <a:t>Р</a:t>
            </a:r>
            <a:r>
              <a:rPr lang="en-US" dirty="0" smtClean="0"/>
              <a:t>. 736</a:t>
            </a:r>
            <a:r>
              <a:rPr lang="ru-RU" dirty="0" smtClean="0"/>
              <a:t>.</a:t>
            </a:r>
          </a:p>
          <a:p>
            <a:pPr lvl="0"/>
            <a:r>
              <a:rPr lang="en-US" dirty="0" smtClean="0"/>
              <a:t>M. Fowler. Refactoring: Improving the Design of Existing Code. — Addison Wesley, 2002. </a:t>
            </a:r>
            <a:r>
              <a:rPr lang="ru-RU" dirty="0" smtClean="0"/>
              <a:t>Р.</a:t>
            </a:r>
            <a:r>
              <a:rPr lang="en-US" dirty="0" smtClean="0"/>
              <a:t> 336</a:t>
            </a:r>
            <a:r>
              <a:rPr lang="ru-RU" dirty="0" smtClean="0"/>
              <a:t>.</a:t>
            </a:r>
          </a:p>
          <a:p>
            <a:pPr lvl="0"/>
            <a:r>
              <a:rPr lang="en-US" dirty="0" smtClean="0"/>
              <a:t>J. </a:t>
            </a:r>
            <a:r>
              <a:rPr lang="en-US" dirty="0" err="1" smtClean="0"/>
              <a:t>Kerievsky</a:t>
            </a:r>
            <a:r>
              <a:rPr lang="en-US" dirty="0" smtClean="0"/>
              <a:t>. Refactoring To Patterns. — Industrial Logic, 2002. </a:t>
            </a:r>
            <a:r>
              <a:rPr lang="ru-RU" dirty="0" smtClean="0"/>
              <a:t>Р.</a:t>
            </a:r>
            <a:r>
              <a:rPr lang="en-US" dirty="0" smtClean="0"/>
              <a:t> 199</a:t>
            </a:r>
            <a:r>
              <a:rPr lang="ru-RU" dirty="0" smtClean="0"/>
              <a:t>.</a:t>
            </a:r>
          </a:p>
          <a:p>
            <a:pPr lvl="0"/>
            <a:r>
              <a:rPr lang="en-US" dirty="0" smtClean="0"/>
              <a:t> J. Nilsson. Applying Domain-Driven Design and Patterns: With Examples in C# and .NET. — Addison Wesley, 2006. </a:t>
            </a:r>
            <a:r>
              <a:rPr lang="ru-RU" dirty="0" smtClean="0"/>
              <a:t>Р.</a:t>
            </a:r>
            <a:r>
              <a:rPr lang="en-US" dirty="0" smtClean="0"/>
              <a:t> 576</a:t>
            </a:r>
            <a:r>
              <a:rPr lang="ru-RU" dirty="0" smtClean="0"/>
              <a:t>.</a:t>
            </a:r>
          </a:p>
          <a:p>
            <a:pPr lvl="0"/>
            <a:r>
              <a:rPr lang="en-US" dirty="0" smtClean="0"/>
              <a:t> E. Evans. Domain-Driven Design: Tackling Complexity in the Heart of Software. — Addison Wesley, 2003. </a:t>
            </a:r>
            <a:r>
              <a:rPr lang="ru-RU" dirty="0" smtClean="0"/>
              <a:t>Р.</a:t>
            </a:r>
            <a:r>
              <a:rPr lang="en-US" dirty="0" smtClean="0"/>
              <a:t> 560</a:t>
            </a:r>
            <a:r>
              <a:rPr lang="ru-RU" dirty="0" smtClean="0"/>
              <a:t>.</a:t>
            </a:r>
          </a:p>
          <a:p>
            <a:pPr lvl="0"/>
            <a:r>
              <a:rPr lang="en-US" dirty="0" smtClean="0"/>
              <a:t>T. McCarthy. .NET Domain-Driven design with C# . — Wiley Publishing, </a:t>
            </a:r>
            <a:r>
              <a:rPr lang="ru-RU" dirty="0" smtClean="0"/>
              <a:t>Р</a:t>
            </a:r>
            <a:r>
              <a:rPr lang="en-US" dirty="0" smtClean="0"/>
              <a:t>. 408.</a:t>
            </a: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CC3B-19D8-42C7-9FEB-E33D8CECD621}" type="datetime1">
              <a:rPr lang="ru-RU" smtClean="0"/>
              <a:pPr/>
              <a:t>10.10.2009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857488" y="6357958"/>
            <a:ext cx="3352800" cy="365125"/>
          </a:xfrm>
        </p:spPr>
        <p:txBody>
          <a:bodyPr/>
          <a:lstStyle/>
          <a:p>
            <a:pPr algn="ctr"/>
            <a:r>
              <a:rPr lang="ru-RU" dirty="0" smtClean="0"/>
              <a:t>Москва, </a:t>
            </a:r>
            <a:r>
              <a:rPr lang="en-US" dirty="0" smtClean="0"/>
              <a:t>CEE-SEC(R) 2009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0"/>
            <a:ext cx="6786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</a:rPr>
              <a:t>Рефакторинг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системы обмена сообщениями на основе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DSL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Вопросы?</a:t>
            </a:r>
            <a:endParaRPr lang="ru-RU" sz="6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E11E-311C-435B-9BEA-F99EAC80EA58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dirty="0" smtClean="0"/>
              <a:t>Москва, </a:t>
            </a:r>
            <a:r>
              <a:rPr lang="en-US" dirty="0" smtClean="0"/>
              <a:t>CEE-SEC(R) 2009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15008" y="2786058"/>
            <a:ext cx="25003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Никита Сушков</a:t>
            </a:r>
          </a:p>
          <a:p>
            <a:r>
              <a:rPr lang="ru-RU" i="1" dirty="0" smtClean="0"/>
              <a:t>ГУ ВШЭ</a:t>
            </a:r>
            <a:endParaRPr lang="ru-RU" dirty="0" smtClean="0"/>
          </a:p>
          <a:p>
            <a:r>
              <a:rPr lang="en-US" dirty="0" smtClean="0"/>
              <a:t>email: nasushkov@gmail.com</a:t>
            </a:r>
            <a:endParaRPr lang="ru-RU" dirty="0" smtClean="0"/>
          </a:p>
          <a:p>
            <a:r>
              <a:rPr lang="ru-RU" dirty="0" smtClean="0"/>
              <a:t>Сергей Зыков</a:t>
            </a:r>
          </a:p>
          <a:p>
            <a:r>
              <a:rPr lang="ru-RU" i="1" dirty="0" smtClean="0"/>
              <a:t>ГУ ВШЭ</a:t>
            </a:r>
            <a:endParaRPr lang="ru-RU" dirty="0" smtClean="0"/>
          </a:p>
          <a:p>
            <a:r>
              <a:rPr lang="en-US" dirty="0" smtClean="0"/>
              <a:t>email: szykov@hotmail.com</a:t>
            </a:r>
            <a:endParaRPr lang="ru-RU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57158" y="0"/>
            <a:ext cx="6786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</a:rPr>
              <a:t>Рефакторинг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системы обмена сообщениями на основе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DSL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Проблемы </a:t>
            </a:r>
            <a:r>
              <a:rPr lang="ru-RU" sz="4000" b="1" dirty="0" smtClean="0"/>
              <a:t>существующих систем</a:t>
            </a:r>
            <a:endParaRPr lang="ru-RU" sz="4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3554-6DEF-4581-A9C7-C9C8F129A265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857488" y="6357958"/>
            <a:ext cx="3352800" cy="365125"/>
          </a:xfrm>
        </p:spPr>
        <p:txBody>
          <a:bodyPr/>
          <a:lstStyle/>
          <a:p>
            <a:pPr algn="ctr"/>
            <a:r>
              <a:rPr lang="ru-RU" dirty="0" smtClean="0"/>
              <a:t>Москва, </a:t>
            </a:r>
            <a:r>
              <a:rPr lang="en-US" dirty="0" smtClean="0"/>
              <a:t>CEE-SEC(R) 2009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0"/>
            <a:ext cx="6786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</a:rPr>
              <a:t>Рефакторинг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системы обмена сообщениями на основе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DSL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Архитектура </a:t>
            </a:r>
            <a:r>
              <a:rPr lang="ru-RU" dirty="0" smtClean="0"/>
              <a:t>системы передачи сообщений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187D-6EEC-4074-9E3C-961C30B49BDB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857488" y="6357958"/>
            <a:ext cx="3352800" cy="365125"/>
          </a:xfrm>
        </p:spPr>
        <p:txBody>
          <a:bodyPr/>
          <a:lstStyle/>
          <a:p>
            <a:pPr algn="ctr"/>
            <a:r>
              <a:rPr lang="ru-RU" dirty="0" smtClean="0"/>
              <a:t>Москва, </a:t>
            </a:r>
            <a:r>
              <a:rPr lang="en-US" dirty="0" smtClean="0"/>
              <a:t>CEE-SEC(R) 2009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0"/>
            <a:ext cx="6786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</a:rPr>
              <a:t>Рефакторинг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системы обмена сообщениями на основе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DSL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3" y="2071678"/>
            <a:ext cx="8159575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4000" b="1" dirty="0" smtClean="0"/>
              <a:t>Переход к решению на основе </a:t>
            </a:r>
            <a:r>
              <a:rPr lang="en-US" sz="4000" b="1" dirty="0" smtClean="0"/>
              <a:t>DSL</a:t>
            </a:r>
            <a:endParaRPr lang="ru-RU" sz="4000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трелка вправо 5"/>
          <p:cNvSpPr/>
          <p:nvPr/>
        </p:nvSpPr>
        <p:spPr bwMode="auto">
          <a:xfrm>
            <a:off x="2895600" y="3314700"/>
            <a:ext cx="1031631" cy="4318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4044461" y="2755900"/>
            <a:ext cx="1910862" cy="15875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Domain Model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574431" y="2755900"/>
            <a:ext cx="2157046" cy="15367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Монолитная архитектура</a:t>
            </a:r>
          </a:p>
        </p:txBody>
      </p:sp>
      <p:sp>
        <p:nvSpPr>
          <p:cNvPr id="10" name="Плюс 9"/>
          <p:cNvSpPr/>
          <p:nvPr/>
        </p:nvSpPr>
        <p:spPr bwMode="auto">
          <a:xfrm>
            <a:off x="5990492" y="3187700"/>
            <a:ext cx="703385" cy="711200"/>
          </a:xfrm>
          <a:prstGeom prst="mathPlu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6740769" y="2743200"/>
            <a:ext cx="1863969" cy="16002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DSL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3894-2F65-4255-8228-CB8ECBEEF3B8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dirty="0" smtClean="0"/>
              <a:t>Москва, </a:t>
            </a:r>
            <a:r>
              <a:rPr lang="en-US" dirty="0" smtClean="0"/>
              <a:t>CEE-SEC(R) 2009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0"/>
            <a:ext cx="6786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</a:rPr>
              <a:t>Рефакторинг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системы обмена сообщениями на основе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DSL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4000" b="1" dirty="0" smtClean="0"/>
              <a:t>Парадигма </a:t>
            </a:r>
            <a:r>
              <a:rPr lang="en-US" sz="4000" b="1" dirty="0" smtClean="0"/>
              <a:t>DSL</a:t>
            </a:r>
            <a:endParaRPr lang="ru-RU" sz="4000" b="1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z="2000" dirty="0" smtClean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428860" y="2214554"/>
            <a:ext cx="4161692" cy="6429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57263"/>
            <a:r>
              <a:rPr lang="en-US" sz="1400" dirty="0" smtClean="0">
                <a:solidFill>
                  <a:schemeClr val="tx1"/>
                </a:solidFill>
              </a:rPr>
              <a:t>DSL (Domain Specific Language) </a:t>
            </a:r>
            <a:r>
              <a:rPr lang="ru-RU" sz="1400" dirty="0" smtClean="0">
                <a:solidFill>
                  <a:schemeClr val="tx1"/>
                </a:solidFill>
              </a:rPr>
              <a:t>или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предметно-ориентированный язык программирования</a:t>
            </a:r>
          </a:p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480646" y="3492500"/>
            <a:ext cx="2719754" cy="8763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Язык программирования</a:t>
            </a:r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 bwMode="auto">
          <a:xfrm rot="5400000">
            <a:off x="2857613" y="1840407"/>
            <a:ext cx="635004" cy="266918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 bwMode="auto">
          <a:xfrm>
            <a:off x="1535723" y="4749800"/>
            <a:ext cx="2719754" cy="8763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Природа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DSL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как языка</a:t>
            </a:r>
          </a:p>
        </p:txBody>
      </p:sp>
      <p:cxnSp>
        <p:nvCxnSpPr>
          <p:cNvPr id="13" name="Прямая со стрелкой 12"/>
          <p:cNvCxnSpPr>
            <a:stCxn id="4" idx="2"/>
            <a:endCxn id="11" idx="0"/>
          </p:cNvCxnSpPr>
          <p:nvPr/>
        </p:nvCxnSpPr>
        <p:spPr bwMode="auto">
          <a:xfrm rot="5400000">
            <a:off x="2756501" y="2996595"/>
            <a:ext cx="1892304" cy="161410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 bwMode="auto">
          <a:xfrm>
            <a:off x="4736123" y="4749800"/>
            <a:ext cx="2719754" cy="8763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Ограниченная выразительность</a:t>
            </a:r>
          </a:p>
        </p:txBody>
      </p:sp>
      <p:sp>
        <p:nvSpPr>
          <p:cNvPr id="20" name="Овал 19"/>
          <p:cNvSpPr/>
          <p:nvPr/>
        </p:nvSpPr>
        <p:spPr bwMode="auto">
          <a:xfrm>
            <a:off x="5931877" y="3517900"/>
            <a:ext cx="2719754" cy="8763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Предметная ориентированность</a:t>
            </a:r>
          </a:p>
        </p:txBody>
      </p:sp>
      <p:cxnSp>
        <p:nvCxnSpPr>
          <p:cNvPr id="23" name="Прямая со стрелкой 22"/>
          <p:cNvCxnSpPr>
            <a:stCxn id="4" idx="2"/>
            <a:endCxn id="18" idx="0"/>
          </p:cNvCxnSpPr>
          <p:nvPr/>
        </p:nvCxnSpPr>
        <p:spPr bwMode="auto">
          <a:xfrm rot="16200000" flipH="1">
            <a:off x="4356701" y="3010501"/>
            <a:ext cx="1892304" cy="158629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2"/>
            <a:endCxn id="20" idx="0"/>
          </p:cNvCxnSpPr>
          <p:nvPr/>
        </p:nvCxnSpPr>
        <p:spPr bwMode="auto">
          <a:xfrm rot="16200000" flipH="1">
            <a:off x="5570528" y="1796674"/>
            <a:ext cx="660404" cy="278204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Дата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28453-5591-46CE-AE65-7E7FAC18C26A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30" name="Номер слайда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1" name="Нижний колонтитул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mtClean="0"/>
              <a:t>Москва, </a:t>
            </a:r>
            <a:r>
              <a:rPr lang="en-US" smtClean="0"/>
              <a:t>CEE-SEC(R) 2009</a:t>
            </a: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57158" y="0"/>
            <a:ext cx="6786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</a:rPr>
              <a:t>Рефакторинг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системы обмена сообщениями на основе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DSL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Классификация </a:t>
            </a:r>
            <a:r>
              <a:rPr lang="en-US" sz="4000" b="1" dirty="0" smtClean="0"/>
              <a:t>DSL</a:t>
            </a:r>
            <a:endParaRPr lang="ru-RU" sz="4000" b="1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85720" y="2143117"/>
          <a:ext cx="3305908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5072066" y="1928802"/>
          <a:ext cx="3786214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Овал 11"/>
          <p:cNvSpPr/>
          <p:nvPr/>
        </p:nvSpPr>
        <p:spPr bwMode="auto">
          <a:xfrm>
            <a:off x="3214678" y="4071942"/>
            <a:ext cx="2356338" cy="2143140"/>
          </a:xfrm>
          <a:prstGeom prst="ellipse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Language Workbench</a:t>
            </a:r>
          </a:p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VS DSL Tools</a:t>
            </a:r>
            <a:endParaRPr kumimoji="0" lang="ru-RU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1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1000" baseline="0" dirty="0" smtClean="0">
                <a:solidFill>
                  <a:schemeClr val="tx1"/>
                </a:solidFill>
                <a:latin typeface="Arial" charset="0"/>
              </a:rPr>
              <a:t>MPS Jet Brains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B126-BD64-4D47-B083-66EAB12D54D6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mtClean="0"/>
              <a:t>Москва, </a:t>
            </a:r>
            <a:r>
              <a:rPr lang="en-US" smtClean="0"/>
              <a:t>CEE-SEC(R) 2009</a:t>
            </a: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58" y="0"/>
            <a:ext cx="6786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</a:rPr>
              <a:t>Рефакторинг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системы обмена сообщениями на основе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DSL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Достоинства и недостатки </a:t>
            </a:r>
            <a:r>
              <a:rPr lang="en-US" sz="4000" b="1" dirty="0" smtClean="0"/>
              <a:t>DSL</a:t>
            </a:r>
            <a:endParaRPr lang="ru-RU" sz="4000" b="1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043890" cy="4043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F228-1310-4216-B091-4B9C72EBAF13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dirty="0" smtClean="0"/>
              <a:t>Москва, </a:t>
            </a:r>
            <a:r>
              <a:rPr lang="en-US" dirty="0" smtClean="0"/>
              <a:t>CEE-SEC(R) 2009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0"/>
            <a:ext cx="6786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</a:rPr>
              <a:t>Рефакторинг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системы обмена сообщениями на основе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DSL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Проектирование </a:t>
            </a:r>
            <a:r>
              <a:rPr lang="en-US" sz="4000" b="1" dirty="0" smtClean="0"/>
              <a:t>DSL</a:t>
            </a:r>
            <a:endParaRPr lang="ru-RU" sz="4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2143116"/>
          <a:ext cx="8229600" cy="3829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1724-B476-4FC2-98F6-138909CA6782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dirty="0" smtClean="0"/>
              <a:t>Москва, </a:t>
            </a:r>
            <a:r>
              <a:rPr lang="en-US" dirty="0" smtClean="0"/>
              <a:t>CEE-SEC(R) 2009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0"/>
            <a:ext cx="6786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</a:rPr>
              <a:t>Рефакторинг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системы обмена сообщениями на основе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DSL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Архитектура приложения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BB854-309A-42CD-8122-6C929C43A128}" type="datetime1">
              <a:rPr lang="ru-RU" smtClean="0"/>
              <a:pPr/>
              <a:t>10.10.2009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dirty="0" smtClean="0"/>
              <a:t>Москва, </a:t>
            </a:r>
            <a:r>
              <a:rPr lang="en-US" dirty="0" smtClean="0"/>
              <a:t>CEE-SEC(R) 2009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F367-CF4F-407C-A798-5863AA88893D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3116"/>
            <a:ext cx="769653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57158" y="0"/>
            <a:ext cx="67866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</a:rPr>
              <a:t>Рефакторинг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системы обмена сообщениями на основе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DSL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932</TotalTime>
  <Words>2191</Words>
  <Application>Microsoft Office PowerPoint</Application>
  <PresentationFormat>Экран (4:3)</PresentationFormat>
  <Paragraphs>255</Paragraphs>
  <Slides>18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Рефакторинг системы обмена сообщениями на основе DSL</vt:lpstr>
      <vt:lpstr>Проблемы существующих систем</vt:lpstr>
      <vt:lpstr>Архитектура системы передачи сообщений</vt:lpstr>
      <vt:lpstr>Переход к решению на основе DSL</vt:lpstr>
      <vt:lpstr>Парадигма DSL</vt:lpstr>
      <vt:lpstr>Классификация DSL</vt:lpstr>
      <vt:lpstr>Достоинства и недостатки DSL</vt:lpstr>
      <vt:lpstr>Проектирование DSL</vt:lpstr>
      <vt:lpstr>Архитектура приложения</vt:lpstr>
      <vt:lpstr>Изменяемая часть приложения</vt:lpstr>
      <vt:lpstr>Модель предметной области</vt:lpstr>
      <vt:lpstr>Модель предметной области: шаблоны передачи сообщений</vt:lpstr>
      <vt:lpstr>Модель предметной области: каналы передачи сообщений</vt:lpstr>
      <vt:lpstr>Пример: XML-нотация для описания карты передачи сообщений</vt:lpstr>
      <vt:lpstr>Конфигурация системы</vt:lpstr>
      <vt:lpstr>Выводы</vt:lpstr>
      <vt:lpstr>Литература</vt:lpstr>
      <vt:lpstr>Вопросы?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Рефакторинг системы обмена сообщениями на основе DSL</dc:title>
  <dc:creator>Voice</dc:creator>
  <cp:lastModifiedBy>Voice</cp:lastModifiedBy>
  <cp:revision>23</cp:revision>
  <dcterms:created xsi:type="dcterms:W3CDTF">2009-10-06T19:00:50Z</dcterms:created>
  <dcterms:modified xsi:type="dcterms:W3CDTF">2009-10-10T10:56:35Z</dcterms:modified>
</cp:coreProperties>
</file>